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4"/>
    <p:sldMasterId id="2147483648" r:id="rId5"/>
    <p:sldMasterId id="2147483786" r:id="rId6"/>
    <p:sldMasterId id="2147483690" r:id="rId7"/>
    <p:sldMasterId id="2147483831" r:id="rId8"/>
    <p:sldMasterId id="2147483752" r:id="rId9"/>
  </p:sldMasterIdLst>
  <p:notesMasterIdLst>
    <p:notesMasterId r:id="rId18"/>
  </p:notesMasterIdLst>
  <p:handoutMasterIdLst>
    <p:handoutMasterId r:id="rId19"/>
  </p:handoutMasterIdLst>
  <p:sldIdLst>
    <p:sldId id="439" r:id="rId10"/>
    <p:sldId id="476" r:id="rId11"/>
    <p:sldId id="477" r:id="rId12"/>
    <p:sldId id="483" r:id="rId13"/>
    <p:sldId id="479" r:id="rId14"/>
    <p:sldId id="485" r:id="rId15"/>
    <p:sldId id="481" r:id="rId16"/>
    <p:sldId id="412" r:id="rId17"/>
  </p:sldIdLst>
  <p:sldSz cx="20104100" cy="11309350"/>
  <p:notesSz cx="20104100" cy="11309350"/>
  <p:custDataLst>
    <p:tags r:id="rId20"/>
  </p:custData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62" userDrawn="1">
          <p15:clr>
            <a:srgbClr val="A4A3A4"/>
          </p15:clr>
        </p15:guide>
        <p15:guide id="2" pos="6332" userDrawn="1">
          <p15:clr>
            <a:srgbClr val="A4A3A4"/>
          </p15:clr>
        </p15:guide>
        <p15:guide id="8" pos="503" userDrawn="1">
          <p15:clr>
            <a:srgbClr val="A4A3A4"/>
          </p15:clr>
        </p15:guide>
        <p15:guide id="9" pos="12138" userDrawn="1">
          <p15:clr>
            <a:srgbClr val="A4A3A4"/>
          </p15:clr>
        </p15:guide>
        <p15:guide id="10" orient="horz" pos="6737" userDrawn="1">
          <p15:clr>
            <a:srgbClr val="A4A3A4"/>
          </p15:clr>
        </p15:guide>
        <p15:guide id="11" orient="horz" pos="478" userDrawn="1">
          <p15:clr>
            <a:srgbClr val="A4A3A4"/>
          </p15:clr>
        </p15:guide>
        <p15:guide id="12" orient="horz" pos="6601" userDrawn="1">
          <p15:clr>
            <a:srgbClr val="A4A3A4"/>
          </p15:clr>
        </p15:guide>
        <p15:guide id="13" orient="horz" pos="1407" userDrawn="1">
          <p15:clr>
            <a:srgbClr val="A4A3A4"/>
          </p15:clr>
        </p15:guide>
        <p15:guide id="14" orient="horz" pos="81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813"/>
    <a:srgbClr val="FFFFFF"/>
    <a:srgbClr val="32E5EA"/>
    <a:srgbClr val="323745"/>
    <a:srgbClr val="010813"/>
    <a:srgbClr val="F9F9F9"/>
    <a:srgbClr val="CBCDD8"/>
    <a:srgbClr val="ECF1F7"/>
    <a:srgbClr val="F4F2F4"/>
    <a:srgbClr val="1F22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94484" autoAdjust="0"/>
  </p:normalViewPr>
  <p:slideViewPr>
    <p:cSldViewPr snapToGrid="0">
      <p:cViewPr varScale="1">
        <p:scale>
          <a:sx n="37" d="100"/>
          <a:sy n="37" d="100"/>
        </p:scale>
        <p:origin x="52" y="264"/>
      </p:cViewPr>
      <p:guideLst>
        <p:guide orient="horz" pos="3562"/>
        <p:guide pos="6332"/>
        <p:guide pos="503"/>
        <p:guide pos="12138"/>
        <p:guide orient="horz" pos="6737"/>
        <p:guide orient="horz" pos="478"/>
        <p:guide orient="horz" pos="6601"/>
        <p:guide orient="horz" pos="1407"/>
        <p:guide orient="horz" pos="818"/>
      </p:guideLst>
    </p:cSldViewPr>
  </p:slideViewPr>
  <p:outlineViewPr>
    <p:cViewPr>
      <p:scale>
        <a:sx n="33" d="100"/>
        <a:sy n="33" d="100"/>
      </p:scale>
      <p:origin x="0" y="-3412"/>
    </p:cViewPr>
  </p:outlineViewPr>
  <p:notesTextViewPr>
    <p:cViewPr>
      <p:scale>
        <a:sx n="1" d="1"/>
        <a:sy n="1" d="1"/>
      </p:scale>
      <p:origin x="0" y="0"/>
    </p:cViewPr>
  </p:notesTextViewPr>
  <p:sorterViewPr>
    <p:cViewPr>
      <p:scale>
        <a:sx n="100" d="100"/>
        <a:sy n="100" d="100"/>
      </p:scale>
      <p:origin x="0" y="-2096"/>
    </p:cViewPr>
  </p:sorterViewPr>
  <p:notesViewPr>
    <p:cSldViewPr snapToGrid="0">
      <p:cViewPr>
        <p:scale>
          <a:sx n="1" d="2"/>
          <a:sy n="1" d="2"/>
        </p:scale>
        <p:origin x="624" y="-1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zzo Carolina Tanita" userId="8e17834e-95bb-4778-83b1-e1f469ec2669" providerId="ADAL" clId="{24323D3A-825A-4977-8A3E-6AF71C22E30C}"/>
    <pc:docChg chg="undo custSel modSld">
      <pc:chgData name="Puzzo Carolina Tanita" userId="8e17834e-95bb-4778-83b1-e1f469ec2669" providerId="ADAL" clId="{24323D3A-825A-4977-8A3E-6AF71C22E30C}" dt="2025-03-25T16:25:03.493" v="11" actId="962"/>
      <pc:docMkLst>
        <pc:docMk/>
      </pc:docMkLst>
      <pc:sldChg chg="modSp mod">
        <pc:chgData name="Puzzo Carolina Tanita" userId="8e17834e-95bb-4778-83b1-e1f469ec2669" providerId="ADAL" clId="{24323D3A-825A-4977-8A3E-6AF71C22E30C}" dt="2025-03-25T16:24:29.818" v="2" actId="962"/>
        <pc:sldMkLst>
          <pc:docMk/>
          <pc:sldMk cId="963375198" sldId="476"/>
        </pc:sldMkLst>
        <pc:picChg chg="mod">
          <ac:chgData name="Puzzo Carolina Tanita" userId="8e17834e-95bb-4778-83b1-e1f469ec2669" providerId="ADAL" clId="{24323D3A-825A-4977-8A3E-6AF71C22E30C}" dt="2025-03-25T16:24:29.818" v="2" actId="962"/>
          <ac:picMkLst>
            <pc:docMk/>
            <pc:sldMk cId="963375198" sldId="476"/>
            <ac:picMk id="8" creationId="{6BB5837B-C7A2-6250-4B5F-823F43F108B7}"/>
          </ac:picMkLst>
        </pc:picChg>
      </pc:sldChg>
      <pc:sldChg chg="modSp mod">
        <pc:chgData name="Puzzo Carolina Tanita" userId="8e17834e-95bb-4778-83b1-e1f469ec2669" providerId="ADAL" clId="{24323D3A-825A-4977-8A3E-6AF71C22E30C}" dt="2025-03-25T16:24:47.219" v="4" actId="962"/>
        <pc:sldMkLst>
          <pc:docMk/>
          <pc:sldMk cId="292355941" sldId="477"/>
        </pc:sldMkLst>
        <pc:picChg chg="mod">
          <ac:chgData name="Puzzo Carolina Tanita" userId="8e17834e-95bb-4778-83b1-e1f469ec2669" providerId="ADAL" clId="{24323D3A-825A-4977-8A3E-6AF71C22E30C}" dt="2025-03-25T16:24:45.444" v="3" actId="962"/>
          <ac:picMkLst>
            <pc:docMk/>
            <pc:sldMk cId="292355941" sldId="477"/>
            <ac:picMk id="10" creationId="{E525CBFB-C81D-C5B0-B86F-63A4427A3474}"/>
          </ac:picMkLst>
        </pc:picChg>
        <pc:picChg chg="mod">
          <ac:chgData name="Puzzo Carolina Tanita" userId="8e17834e-95bb-4778-83b1-e1f469ec2669" providerId="ADAL" clId="{24323D3A-825A-4977-8A3E-6AF71C22E30C}" dt="2025-03-25T16:24:47.219" v="4" actId="962"/>
          <ac:picMkLst>
            <pc:docMk/>
            <pc:sldMk cId="292355941" sldId="477"/>
            <ac:picMk id="16" creationId="{07ADF510-318E-8177-4D7B-8BF9B49A3CAA}"/>
          </ac:picMkLst>
        </pc:picChg>
      </pc:sldChg>
      <pc:sldChg chg="modSp mod">
        <pc:chgData name="Puzzo Carolina Tanita" userId="8e17834e-95bb-4778-83b1-e1f469ec2669" providerId="ADAL" clId="{24323D3A-825A-4977-8A3E-6AF71C22E30C}" dt="2025-03-25T16:24:58.254" v="9" actId="962"/>
        <pc:sldMkLst>
          <pc:docMk/>
          <pc:sldMk cId="878139375" sldId="479"/>
        </pc:sldMkLst>
        <pc:picChg chg="mod">
          <ac:chgData name="Puzzo Carolina Tanita" userId="8e17834e-95bb-4778-83b1-e1f469ec2669" providerId="ADAL" clId="{24323D3A-825A-4977-8A3E-6AF71C22E30C}" dt="2025-03-25T16:24:54.811" v="7" actId="962"/>
          <ac:picMkLst>
            <pc:docMk/>
            <pc:sldMk cId="878139375" sldId="479"/>
            <ac:picMk id="19" creationId="{9AD9A80E-21D1-B27D-51F8-1403C93733F6}"/>
          </ac:picMkLst>
        </pc:picChg>
        <pc:picChg chg="mod">
          <ac:chgData name="Puzzo Carolina Tanita" userId="8e17834e-95bb-4778-83b1-e1f469ec2669" providerId="ADAL" clId="{24323D3A-825A-4977-8A3E-6AF71C22E30C}" dt="2025-03-25T16:24:56.628" v="8" actId="962"/>
          <ac:picMkLst>
            <pc:docMk/>
            <pc:sldMk cId="878139375" sldId="479"/>
            <ac:picMk id="21" creationId="{C6ED47B2-1896-7CF3-69E7-D5F8795D4BDF}"/>
          </ac:picMkLst>
        </pc:picChg>
        <pc:picChg chg="mod">
          <ac:chgData name="Puzzo Carolina Tanita" userId="8e17834e-95bb-4778-83b1-e1f469ec2669" providerId="ADAL" clId="{24323D3A-825A-4977-8A3E-6AF71C22E30C}" dt="2025-03-25T16:24:58.254" v="9" actId="962"/>
          <ac:picMkLst>
            <pc:docMk/>
            <pc:sldMk cId="878139375" sldId="479"/>
            <ac:picMk id="23" creationId="{91C58BA3-614C-0784-AA9C-C5470AB83CFF}"/>
          </ac:picMkLst>
        </pc:picChg>
      </pc:sldChg>
      <pc:sldChg chg="modSp mod">
        <pc:chgData name="Puzzo Carolina Tanita" userId="8e17834e-95bb-4778-83b1-e1f469ec2669" providerId="ADAL" clId="{24323D3A-825A-4977-8A3E-6AF71C22E30C}" dt="2025-03-25T16:24:51.791" v="6" actId="962"/>
        <pc:sldMkLst>
          <pc:docMk/>
          <pc:sldMk cId="981478195" sldId="483"/>
        </pc:sldMkLst>
        <pc:picChg chg="mod">
          <ac:chgData name="Puzzo Carolina Tanita" userId="8e17834e-95bb-4778-83b1-e1f469ec2669" providerId="ADAL" clId="{24323D3A-825A-4977-8A3E-6AF71C22E30C}" dt="2025-03-25T16:24:51.791" v="6" actId="962"/>
          <ac:picMkLst>
            <pc:docMk/>
            <pc:sldMk cId="981478195" sldId="483"/>
            <ac:picMk id="10" creationId="{396AF361-3AE8-96C6-1D2F-B1BEB84EC277}"/>
          </ac:picMkLst>
        </pc:picChg>
        <pc:picChg chg="mod">
          <ac:chgData name="Puzzo Carolina Tanita" userId="8e17834e-95bb-4778-83b1-e1f469ec2669" providerId="ADAL" clId="{24323D3A-825A-4977-8A3E-6AF71C22E30C}" dt="2025-03-25T16:24:50.355" v="5" actId="962"/>
          <ac:picMkLst>
            <pc:docMk/>
            <pc:sldMk cId="981478195" sldId="483"/>
            <ac:picMk id="16" creationId="{F3664F38-57CE-6F97-7F7C-8480E2586FDA}"/>
          </ac:picMkLst>
        </pc:picChg>
      </pc:sldChg>
      <pc:sldChg chg="modSp mod">
        <pc:chgData name="Puzzo Carolina Tanita" userId="8e17834e-95bb-4778-83b1-e1f469ec2669" providerId="ADAL" clId="{24323D3A-825A-4977-8A3E-6AF71C22E30C}" dt="2025-03-25T16:25:03.493" v="11" actId="962"/>
        <pc:sldMkLst>
          <pc:docMk/>
          <pc:sldMk cId="3614451557" sldId="485"/>
        </pc:sldMkLst>
        <pc:picChg chg="mod">
          <ac:chgData name="Puzzo Carolina Tanita" userId="8e17834e-95bb-4778-83b1-e1f469ec2669" providerId="ADAL" clId="{24323D3A-825A-4977-8A3E-6AF71C22E30C}" dt="2025-03-25T16:25:02.210" v="10" actId="962"/>
          <ac:picMkLst>
            <pc:docMk/>
            <pc:sldMk cId="3614451557" sldId="485"/>
            <ac:picMk id="10" creationId="{9B86062A-3824-81C4-51C4-87A0AD4E642F}"/>
          </ac:picMkLst>
        </pc:picChg>
        <pc:picChg chg="mod">
          <ac:chgData name="Puzzo Carolina Tanita" userId="8e17834e-95bb-4778-83b1-e1f469ec2669" providerId="ADAL" clId="{24323D3A-825A-4977-8A3E-6AF71C22E30C}" dt="2025-03-25T16:25:03.493" v="11" actId="962"/>
          <ac:picMkLst>
            <pc:docMk/>
            <pc:sldMk cId="3614451557" sldId="485"/>
            <ac:picMk id="16" creationId="{3AD5810E-6E3B-3BFB-CC03-85BF34FC6A5F}"/>
          </ac:picMkLst>
        </pc:picChg>
      </pc:sldChg>
    </pc:docChg>
  </pc:docChgLst>
  <pc:docChgLst>
    <pc:chgData name="Puzzo Carolina Tanita" userId="8e17834e-95bb-4778-83b1-e1f469ec2669" providerId="ADAL" clId="{FDBCD1BF-EBB5-4953-979A-BFC321C702A8}"/>
    <pc:docChg chg="undo custSel delSld modSld addMainMaster delMainMaster modMainMaster modSection">
      <pc:chgData name="Puzzo Carolina Tanita" userId="8e17834e-95bb-4778-83b1-e1f469ec2669" providerId="ADAL" clId="{FDBCD1BF-EBB5-4953-979A-BFC321C702A8}" dt="2024-12-20T10:21:12.580" v="928" actId="6938"/>
      <pc:docMkLst>
        <pc:docMk/>
      </pc:docMkLst>
      <pc:sldChg chg="addSp delSp modSp mod">
        <pc:chgData name="Puzzo Carolina Tanita" userId="8e17834e-95bb-4778-83b1-e1f469ec2669" providerId="ADAL" clId="{FDBCD1BF-EBB5-4953-979A-BFC321C702A8}" dt="2024-12-19T15:10:51.173" v="10" actId="108"/>
        <pc:sldMkLst>
          <pc:docMk/>
          <pc:sldMk cId="696342591" sldId="256"/>
        </pc:sldMkLst>
      </pc:sldChg>
      <pc:sldChg chg="modSp mod">
        <pc:chgData name="Puzzo Carolina Tanita" userId="8e17834e-95bb-4778-83b1-e1f469ec2669" providerId="ADAL" clId="{FDBCD1BF-EBB5-4953-979A-BFC321C702A8}" dt="2024-12-19T15:32:05.254" v="276" actId="1076"/>
        <pc:sldMkLst>
          <pc:docMk/>
          <pc:sldMk cId="3500912021" sldId="273"/>
        </pc:sldMkLst>
      </pc:sldChg>
      <pc:sldChg chg="addSp delSp modSp mod">
        <pc:chgData name="Puzzo Carolina Tanita" userId="8e17834e-95bb-4778-83b1-e1f469ec2669" providerId="ADAL" clId="{FDBCD1BF-EBB5-4953-979A-BFC321C702A8}" dt="2024-12-19T15:32:18.128" v="279"/>
        <pc:sldMkLst>
          <pc:docMk/>
          <pc:sldMk cId="2705084526" sldId="275"/>
        </pc:sldMkLst>
      </pc:sldChg>
      <pc:sldChg chg="modSp mod">
        <pc:chgData name="Puzzo Carolina Tanita" userId="8e17834e-95bb-4778-83b1-e1f469ec2669" providerId="ADAL" clId="{FDBCD1BF-EBB5-4953-979A-BFC321C702A8}" dt="2024-12-19T15:11:51.776" v="19" actId="108"/>
        <pc:sldMkLst>
          <pc:docMk/>
          <pc:sldMk cId="1605585365" sldId="276"/>
        </pc:sldMkLst>
      </pc:sldChg>
      <pc:sldChg chg="modSp mod">
        <pc:chgData name="Puzzo Carolina Tanita" userId="8e17834e-95bb-4778-83b1-e1f469ec2669" providerId="ADAL" clId="{FDBCD1BF-EBB5-4953-979A-BFC321C702A8}" dt="2024-12-19T15:12:01.075" v="20" actId="108"/>
        <pc:sldMkLst>
          <pc:docMk/>
          <pc:sldMk cId="2331156757" sldId="277"/>
        </pc:sldMkLst>
      </pc:sldChg>
      <pc:sldChg chg="addSp delSp modSp mod">
        <pc:chgData name="Puzzo Carolina Tanita" userId="8e17834e-95bb-4778-83b1-e1f469ec2669" providerId="ADAL" clId="{FDBCD1BF-EBB5-4953-979A-BFC321C702A8}" dt="2024-12-19T15:29:30.677" v="226"/>
        <pc:sldMkLst>
          <pc:docMk/>
          <pc:sldMk cId="235224635" sldId="285"/>
        </pc:sldMkLst>
      </pc:sldChg>
      <pc:sldChg chg="addSp delSp modSp mod">
        <pc:chgData name="Puzzo Carolina Tanita" userId="8e17834e-95bb-4778-83b1-e1f469ec2669" providerId="ADAL" clId="{FDBCD1BF-EBB5-4953-979A-BFC321C702A8}" dt="2024-12-19T15:29:41.829" v="229" actId="478"/>
        <pc:sldMkLst>
          <pc:docMk/>
          <pc:sldMk cId="2590212696" sldId="286"/>
        </pc:sldMkLst>
      </pc:sldChg>
      <pc:sldChg chg="addSp delSp modSp mod">
        <pc:chgData name="Puzzo Carolina Tanita" userId="8e17834e-95bb-4778-83b1-e1f469ec2669" providerId="ADAL" clId="{FDBCD1BF-EBB5-4953-979A-BFC321C702A8}" dt="2024-12-19T15:29:51.214" v="233"/>
        <pc:sldMkLst>
          <pc:docMk/>
          <pc:sldMk cId="467661389" sldId="287"/>
        </pc:sldMkLst>
      </pc:sldChg>
      <pc:sldChg chg="addSp delSp modSp mod">
        <pc:chgData name="Puzzo Carolina Tanita" userId="8e17834e-95bb-4778-83b1-e1f469ec2669" providerId="ADAL" clId="{FDBCD1BF-EBB5-4953-979A-BFC321C702A8}" dt="2024-12-19T15:18:39.932" v="81"/>
        <pc:sldMkLst>
          <pc:docMk/>
          <pc:sldMk cId="1303920930" sldId="289"/>
        </pc:sldMkLst>
      </pc:sldChg>
      <pc:sldChg chg="del">
        <pc:chgData name="Puzzo Carolina Tanita" userId="8e17834e-95bb-4778-83b1-e1f469ec2669" providerId="ADAL" clId="{FDBCD1BF-EBB5-4953-979A-BFC321C702A8}" dt="2024-12-19T15:19:20.177" v="87" actId="47"/>
        <pc:sldMkLst>
          <pc:docMk/>
          <pc:sldMk cId="4084402313" sldId="290"/>
        </pc:sldMkLst>
      </pc:sldChg>
      <pc:sldChg chg="addSp delSp modSp mod">
        <pc:chgData name="Puzzo Carolina Tanita" userId="8e17834e-95bb-4778-83b1-e1f469ec2669" providerId="ADAL" clId="{FDBCD1BF-EBB5-4953-979A-BFC321C702A8}" dt="2024-12-19T15:31:45.142" v="275" actId="1076"/>
        <pc:sldMkLst>
          <pc:docMk/>
          <pc:sldMk cId="1057135942" sldId="291"/>
        </pc:sldMkLst>
      </pc:sldChg>
      <pc:sldChg chg="modSp mod">
        <pc:chgData name="Puzzo Carolina Tanita" userId="8e17834e-95bb-4778-83b1-e1f469ec2669" providerId="ADAL" clId="{FDBCD1BF-EBB5-4953-979A-BFC321C702A8}" dt="2024-12-19T15:11:36.653" v="18" actId="20577"/>
        <pc:sldMkLst>
          <pc:docMk/>
          <pc:sldMk cId="4069720563" sldId="316"/>
        </pc:sldMkLst>
      </pc:sldChg>
      <pc:sldChg chg="modSp mod">
        <pc:chgData name="Puzzo Carolina Tanita" userId="8e17834e-95bb-4778-83b1-e1f469ec2669" providerId="ADAL" clId="{FDBCD1BF-EBB5-4953-979A-BFC321C702A8}" dt="2024-12-19T15:12:08.326" v="21" actId="108"/>
        <pc:sldMkLst>
          <pc:docMk/>
          <pc:sldMk cId="1480953362" sldId="320"/>
        </pc:sldMkLst>
      </pc:sldChg>
      <pc:sldChg chg="addSp delSp modSp mod">
        <pc:chgData name="Puzzo Carolina Tanita" userId="8e17834e-95bb-4778-83b1-e1f469ec2669" providerId="ADAL" clId="{FDBCD1BF-EBB5-4953-979A-BFC321C702A8}" dt="2024-12-19T15:23:11.140" v="148"/>
        <pc:sldMkLst>
          <pc:docMk/>
          <pc:sldMk cId="2549064388" sldId="329"/>
        </pc:sldMkLst>
      </pc:sldChg>
      <pc:sldChg chg="addSp delSp modSp mod">
        <pc:chgData name="Puzzo Carolina Tanita" userId="8e17834e-95bb-4778-83b1-e1f469ec2669" providerId="ADAL" clId="{FDBCD1BF-EBB5-4953-979A-BFC321C702A8}" dt="2024-12-19T15:15:57.664" v="50"/>
        <pc:sldMkLst>
          <pc:docMk/>
          <pc:sldMk cId="1570201310" sldId="331"/>
        </pc:sldMkLst>
      </pc:sldChg>
      <pc:sldChg chg="addSp delSp modSp mod">
        <pc:chgData name="Puzzo Carolina Tanita" userId="8e17834e-95bb-4778-83b1-e1f469ec2669" providerId="ADAL" clId="{FDBCD1BF-EBB5-4953-979A-BFC321C702A8}" dt="2024-12-19T15:28:31.133" v="217" actId="255"/>
        <pc:sldMkLst>
          <pc:docMk/>
          <pc:sldMk cId="1695730880" sldId="332"/>
        </pc:sldMkLst>
      </pc:sldChg>
      <pc:sldChg chg="addSp delSp modSp mod">
        <pc:chgData name="Puzzo Carolina Tanita" userId="8e17834e-95bb-4778-83b1-e1f469ec2669" providerId="ADAL" clId="{FDBCD1BF-EBB5-4953-979A-BFC321C702A8}" dt="2024-12-19T15:19:07.677" v="86"/>
        <pc:sldMkLst>
          <pc:docMk/>
          <pc:sldMk cId="2446082498" sldId="333"/>
        </pc:sldMkLst>
      </pc:sldChg>
      <pc:sldChg chg="del">
        <pc:chgData name="Puzzo Carolina Tanita" userId="8e17834e-95bb-4778-83b1-e1f469ec2669" providerId="ADAL" clId="{FDBCD1BF-EBB5-4953-979A-BFC321C702A8}" dt="2024-12-19T15:13:01.950" v="25" actId="47"/>
        <pc:sldMkLst>
          <pc:docMk/>
          <pc:sldMk cId="1444471796" sldId="347"/>
        </pc:sldMkLst>
      </pc:sldChg>
      <pc:sldChg chg="del">
        <pc:chgData name="Puzzo Carolina Tanita" userId="8e17834e-95bb-4778-83b1-e1f469ec2669" providerId="ADAL" clId="{FDBCD1BF-EBB5-4953-979A-BFC321C702A8}" dt="2024-12-19T15:13:01.950" v="25" actId="47"/>
        <pc:sldMkLst>
          <pc:docMk/>
          <pc:sldMk cId="2036512745" sldId="348"/>
        </pc:sldMkLst>
      </pc:sldChg>
      <pc:sldChg chg="del">
        <pc:chgData name="Puzzo Carolina Tanita" userId="8e17834e-95bb-4778-83b1-e1f469ec2669" providerId="ADAL" clId="{FDBCD1BF-EBB5-4953-979A-BFC321C702A8}" dt="2024-12-19T15:13:01.950" v="25" actId="47"/>
        <pc:sldMkLst>
          <pc:docMk/>
          <pc:sldMk cId="1752749139" sldId="349"/>
        </pc:sldMkLst>
      </pc:sldChg>
      <pc:sldChg chg="del">
        <pc:chgData name="Puzzo Carolina Tanita" userId="8e17834e-95bb-4778-83b1-e1f469ec2669" providerId="ADAL" clId="{FDBCD1BF-EBB5-4953-979A-BFC321C702A8}" dt="2024-12-19T15:13:01.950" v="25" actId="47"/>
        <pc:sldMkLst>
          <pc:docMk/>
          <pc:sldMk cId="375043186" sldId="350"/>
        </pc:sldMkLst>
      </pc:sldChg>
      <pc:sldChg chg="del">
        <pc:chgData name="Puzzo Carolina Tanita" userId="8e17834e-95bb-4778-83b1-e1f469ec2669" providerId="ADAL" clId="{FDBCD1BF-EBB5-4953-979A-BFC321C702A8}" dt="2024-12-19T15:13:01.950" v="25" actId="47"/>
        <pc:sldMkLst>
          <pc:docMk/>
          <pc:sldMk cId="1471407410" sldId="351"/>
        </pc:sldMkLst>
      </pc:sldChg>
      <pc:sldChg chg="addSp delSp modSp mod">
        <pc:chgData name="Puzzo Carolina Tanita" userId="8e17834e-95bb-4778-83b1-e1f469ec2669" providerId="ADAL" clId="{FDBCD1BF-EBB5-4953-979A-BFC321C702A8}" dt="2024-12-19T15:23:26.319" v="150"/>
        <pc:sldMkLst>
          <pc:docMk/>
          <pc:sldMk cId="3380842256" sldId="353"/>
        </pc:sldMkLst>
      </pc:sldChg>
      <pc:sldChg chg="addSp delSp modSp mod">
        <pc:chgData name="Puzzo Carolina Tanita" userId="8e17834e-95bb-4778-83b1-e1f469ec2669" providerId="ADAL" clId="{FDBCD1BF-EBB5-4953-979A-BFC321C702A8}" dt="2024-12-19T15:25:06.479" v="173" actId="108"/>
        <pc:sldMkLst>
          <pc:docMk/>
          <pc:sldMk cId="1682262274" sldId="354"/>
        </pc:sldMkLst>
      </pc:sldChg>
      <pc:sldChg chg="addSp delSp modSp mod">
        <pc:chgData name="Puzzo Carolina Tanita" userId="8e17834e-95bb-4778-83b1-e1f469ec2669" providerId="ADAL" clId="{FDBCD1BF-EBB5-4953-979A-BFC321C702A8}" dt="2024-12-19T15:30:04.420" v="237" actId="207"/>
        <pc:sldMkLst>
          <pc:docMk/>
          <pc:sldMk cId="2314347306" sldId="355"/>
        </pc:sldMkLst>
      </pc:sldChg>
      <pc:sldChg chg="addSp delSp modSp mod">
        <pc:chgData name="Puzzo Carolina Tanita" userId="8e17834e-95bb-4778-83b1-e1f469ec2669" providerId="ADAL" clId="{FDBCD1BF-EBB5-4953-979A-BFC321C702A8}" dt="2024-12-19T15:30:51.276" v="239"/>
        <pc:sldMkLst>
          <pc:docMk/>
          <pc:sldMk cId="4065596048" sldId="356"/>
        </pc:sldMkLst>
      </pc:sldChg>
      <pc:sldChg chg="addSp delSp modSp mod">
        <pc:chgData name="Puzzo Carolina Tanita" userId="8e17834e-95bb-4778-83b1-e1f469ec2669" providerId="ADAL" clId="{FDBCD1BF-EBB5-4953-979A-BFC321C702A8}" dt="2024-12-19T15:31:00.280" v="243"/>
        <pc:sldMkLst>
          <pc:docMk/>
          <pc:sldMk cId="2564223455" sldId="357"/>
        </pc:sldMkLst>
      </pc:sldChg>
      <pc:sldChg chg="delSp mod">
        <pc:chgData name="Puzzo Carolina Tanita" userId="8e17834e-95bb-4778-83b1-e1f469ec2669" providerId="ADAL" clId="{FDBCD1BF-EBB5-4953-979A-BFC321C702A8}" dt="2024-12-19T15:16:45.955" v="57" actId="478"/>
        <pc:sldMkLst>
          <pc:docMk/>
          <pc:sldMk cId="830141309" sldId="360"/>
        </pc:sldMkLst>
      </pc:sldChg>
      <pc:sldChg chg="addSp delSp modSp mod">
        <pc:chgData name="Puzzo Carolina Tanita" userId="8e17834e-95bb-4778-83b1-e1f469ec2669" providerId="ADAL" clId="{FDBCD1BF-EBB5-4953-979A-BFC321C702A8}" dt="2024-12-19T15:32:40.137" v="284" actId="478"/>
        <pc:sldMkLst>
          <pc:docMk/>
          <pc:sldMk cId="3230895333" sldId="381"/>
        </pc:sldMkLst>
      </pc:sldChg>
      <pc:sldChg chg="addSp delSp modSp mod">
        <pc:chgData name="Puzzo Carolina Tanita" userId="8e17834e-95bb-4778-83b1-e1f469ec2669" providerId="ADAL" clId="{FDBCD1BF-EBB5-4953-979A-BFC321C702A8}" dt="2024-12-19T15:33:08.844" v="303" actId="20577"/>
        <pc:sldMkLst>
          <pc:docMk/>
          <pc:sldMk cId="701602763" sldId="382"/>
        </pc:sldMkLst>
      </pc:sldChg>
      <pc:sldChg chg="addSp delSp modSp mod">
        <pc:chgData name="Puzzo Carolina Tanita" userId="8e17834e-95bb-4778-83b1-e1f469ec2669" providerId="ADAL" clId="{FDBCD1BF-EBB5-4953-979A-BFC321C702A8}" dt="2024-12-19T15:32:56.594" v="294" actId="20577"/>
        <pc:sldMkLst>
          <pc:docMk/>
          <pc:sldMk cId="4096600043" sldId="383"/>
        </pc:sldMkLst>
      </pc:sldChg>
      <pc:sldChg chg="addSp delSp modSp mod">
        <pc:chgData name="Puzzo Carolina Tanita" userId="8e17834e-95bb-4778-83b1-e1f469ec2669" providerId="ADAL" clId="{FDBCD1BF-EBB5-4953-979A-BFC321C702A8}" dt="2024-12-19T15:32:48.984" v="286"/>
        <pc:sldMkLst>
          <pc:docMk/>
          <pc:sldMk cId="1621615501" sldId="384"/>
        </pc:sldMkLst>
      </pc:sldChg>
      <pc:sldChg chg="addSp delSp modSp mod">
        <pc:chgData name="Puzzo Carolina Tanita" userId="8e17834e-95bb-4778-83b1-e1f469ec2669" providerId="ADAL" clId="{FDBCD1BF-EBB5-4953-979A-BFC321C702A8}" dt="2024-12-19T15:33:03.478" v="296"/>
        <pc:sldMkLst>
          <pc:docMk/>
          <pc:sldMk cId="31913228" sldId="385"/>
        </pc:sldMkLst>
      </pc:sldChg>
      <pc:sldChg chg="addSp delSp modSp mod">
        <pc:chgData name="Puzzo Carolina Tanita" userId="8e17834e-95bb-4778-83b1-e1f469ec2669" providerId="ADAL" clId="{FDBCD1BF-EBB5-4953-979A-BFC321C702A8}" dt="2024-12-19T15:33:17.344" v="310" actId="20577"/>
        <pc:sldMkLst>
          <pc:docMk/>
          <pc:sldMk cId="3877307034" sldId="386"/>
        </pc:sldMkLst>
      </pc:sldChg>
      <pc:sldChg chg="del">
        <pc:chgData name="Puzzo Carolina Tanita" userId="8e17834e-95bb-4778-83b1-e1f469ec2669" providerId="ADAL" clId="{FDBCD1BF-EBB5-4953-979A-BFC321C702A8}" dt="2024-12-19T15:13:07.961" v="26" actId="47"/>
        <pc:sldMkLst>
          <pc:docMk/>
          <pc:sldMk cId="3419053696" sldId="388"/>
        </pc:sldMkLst>
      </pc:sldChg>
      <pc:sldChg chg="delSp modSp del mod">
        <pc:chgData name="Puzzo Carolina Tanita" userId="8e17834e-95bb-4778-83b1-e1f469ec2669" providerId="ADAL" clId="{FDBCD1BF-EBB5-4953-979A-BFC321C702A8}" dt="2024-12-19T15:28:38.138" v="218" actId="47"/>
        <pc:sldMkLst>
          <pc:docMk/>
          <pc:sldMk cId="607968243" sldId="397"/>
        </pc:sldMkLst>
      </pc:sldChg>
      <pc:sldChg chg="delSp del mod">
        <pc:chgData name="Puzzo Carolina Tanita" userId="8e17834e-95bb-4778-83b1-e1f469ec2669" providerId="ADAL" clId="{FDBCD1BF-EBB5-4953-979A-BFC321C702A8}" dt="2024-12-19T15:28:40.092" v="219" actId="47"/>
        <pc:sldMkLst>
          <pc:docMk/>
          <pc:sldMk cId="3387163152" sldId="398"/>
        </pc:sldMkLst>
      </pc:sldChg>
      <pc:sldChg chg="delSp mod">
        <pc:chgData name="Puzzo Carolina Tanita" userId="8e17834e-95bb-4778-83b1-e1f469ec2669" providerId="ADAL" clId="{FDBCD1BF-EBB5-4953-979A-BFC321C702A8}" dt="2024-12-19T15:09:43.968" v="1" actId="478"/>
        <pc:sldMkLst>
          <pc:docMk/>
          <pc:sldMk cId="3024268162" sldId="402"/>
        </pc:sldMkLst>
      </pc:sldChg>
      <pc:sldChg chg="delSp mod">
        <pc:chgData name="Puzzo Carolina Tanita" userId="8e17834e-95bb-4778-83b1-e1f469ec2669" providerId="ADAL" clId="{FDBCD1BF-EBB5-4953-979A-BFC321C702A8}" dt="2024-12-19T15:09:48.332" v="2" actId="478"/>
        <pc:sldMkLst>
          <pc:docMk/>
          <pc:sldMk cId="1358835683" sldId="403"/>
        </pc:sldMkLst>
      </pc:sldChg>
      <pc:sldChg chg="delSp mod">
        <pc:chgData name="Puzzo Carolina Tanita" userId="8e17834e-95bb-4778-83b1-e1f469ec2669" providerId="ADAL" clId="{FDBCD1BF-EBB5-4953-979A-BFC321C702A8}" dt="2024-12-19T15:09:51.940" v="3" actId="478"/>
        <pc:sldMkLst>
          <pc:docMk/>
          <pc:sldMk cId="2509287193" sldId="404"/>
        </pc:sldMkLst>
      </pc:sldChg>
      <pc:sldChg chg="del">
        <pc:chgData name="Puzzo Carolina Tanita" userId="8e17834e-95bb-4778-83b1-e1f469ec2669" providerId="ADAL" clId="{FDBCD1BF-EBB5-4953-979A-BFC321C702A8}" dt="2024-12-19T15:10:11.849" v="4" actId="47"/>
        <pc:sldMkLst>
          <pc:docMk/>
          <pc:sldMk cId="2798262693" sldId="405"/>
        </pc:sldMkLst>
      </pc:sldChg>
      <pc:sldChg chg="addSp delSp modSp mod">
        <pc:chgData name="Puzzo Carolina Tanita" userId="8e17834e-95bb-4778-83b1-e1f469ec2669" providerId="ADAL" clId="{FDBCD1BF-EBB5-4953-979A-BFC321C702A8}" dt="2024-12-19T15:11:11.056" v="15" actId="20577"/>
        <pc:sldMkLst>
          <pc:docMk/>
          <pc:sldMk cId="30565102" sldId="406"/>
        </pc:sldMkLst>
      </pc:sldChg>
      <pc:sldChg chg="del">
        <pc:chgData name="Puzzo Carolina Tanita" userId="8e17834e-95bb-4778-83b1-e1f469ec2669" providerId="ADAL" clId="{FDBCD1BF-EBB5-4953-979A-BFC321C702A8}" dt="2024-12-19T15:13:39.205" v="27" actId="47"/>
        <pc:sldMkLst>
          <pc:docMk/>
          <pc:sldMk cId="1526849733" sldId="407"/>
        </pc:sldMkLst>
      </pc:sldChg>
      <pc:sldChg chg="del">
        <pc:chgData name="Puzzo Carolina Tanita" userId="8e17834e-95bb-4778-83b1-e1f469ec2669" providerId="ADAL" clId="{FDBCD1BF-EBB5-4953-979A-BFC321C702A8}" dt="2024-12-19T15:13:39.205" v="27" actId="47"/>
        <pc:sldMkLst>
          <pc:docMk/>
          <pc:sldMk cId="2643888669" sldId="408"/>
        </pc:sldMkLst>
      </pc:sldChg>
      <pc:sldChg chg="delSp mod">
        <pc:chgData name="Puzzo Carolina Tanita" userId="8e17834e-95bb-4778-83b1-e1f469ec2669" providerId="ADAL" clId="{FDBCD1BF-EBB5-4953-979A-BFC321C702A8}" dt="2024-12-19T15:13:55.103" v="28" actId="478"/>
        <pc:sldMkLst>
          <pc:docMk/>
          <pc:sldMk cId="1818418000" sldId="410"/>
        </pc:sldMkLst>
      </pc:sldChg>
      <pc:sldChg chg="addSp delSp modSp mod">
        <pc:chgData name="Puzzo Carolina Tanita" userId="8e17834e-95bb-4778-83b1-e1f469ec2669" providerId="ADAL" clId="{FDBCD1BF-EBB5-4953-979A-BFC321C702A8}" dt="2024-12-19T15:14:24.713" v="33" actId="948"/>
        <pc:sldMkLst>
          <pc:docMk/>
          <pc:sldMk cId="3707816576" sldId="411"/>
        </pc:sldMkLst>
      </pc:sldChg>
      <pc:sldChg chg="modSp mod">
        <pc:chgData name="Puzzo Carolina Tanita" userId="8e17834e-95bb-4778-83b1-e1f469ec2669" providerId="ADAL" clId="{FDBCD1BF-EBB5-4953-979A-BFC321C702A8}" dt="2024-12-19T15:19:36.019" v="95" actId="20577"/>
        <pc:sldMkLst>
          <pc:docMk/>
          <pc:sldMk cId="2129538329" sldId="413"/>
        </pc:sldMkLst>
      </pc:sldChg>
      <pc:sldChg chg="delSp modSp mod">
        <pc:chgData name="Puzzo Carolina Tanita" userId="8e17834e-95bb-4778-83b1-e1f469ec2669" providerId="ADAL" clId="{FDBCD1BF-EBB5-4953-979A-BFC321C702A8}" dt="2024-12-19T15:19:52.303" v="104" actId="478"/>
        <pc:sldMkLst>
          <pc:docMk/>
          <pc:sldMk cId="1446642436" sldId="416"/>
        </pc:sldMkLst>
      </pc:sldChg>
      <pc:sldChg chg="del">
        <pc:chgData name="Puzzo Carolina Tanita" userId="8e17834e-95bb-4778-83b1-e1f469ec2669" providerId="ADAL" clId="{FDBCD1BF-EBB5-4953-979A-BFC321C702A8}" dt="2024-12-19T15:13:01.950" v="25" actId="47"/>
        <pc:sldMkLst>
          <pc:docMk/>
          <pc:sldMk cId="1041750969" sldId="422"/>
        </pc:sldMkLst>
      </pc:sldChg>
      <pc:sldChg chg="del">
        <pc:chgData name="Puzzo Carolina Tanita" userId="8e17834e-95bb-4778-83b1-e1f469ec2669" providerId="ADAL" clId="{FDBCD1BF-EBB5-4953-979A-BFC321C702A8}" dt="2024-12-19T15:13:01.950" v="25" actId="47"/>
        <pc:sldMkLst>
          <pc:docMk/>
          <pc:sldMk cId="2819867133" sldId="423"/>
        </pc:sldMkLst>
      </pc:sldChg>
      <pc:sldChg chg="del">
        <pc:chgData name="Puzzo Carolina Tanita" userId="8e17834e-95bb-4778-83b1-e1f469ec2669" providerId="ADAL" clId="{FDBCD1BF-EBB5-4953-979A-BFC321C702A8}" dt="2024-12-19T15:13:01.950" v="25" actId="47"/>
        <pc:sldMkLst>
          <pc:docMk/>
          <pc:sldMk cId="3911585507" sldId="426"/>
        </pc:sldMkLst>
      </pc:sldChg>
      <pc:sldChg chg="del">
        <pc:chgData name="Puzzo Carolina Tanita" userId="8e17834e-95bb-4778-83b1-e1f469ec2669" providerId="ADAL" clId="{FDBCD1BF-EBB5-4953-979A-BFC321C702A8}" dt="2024-12-19T15:13:01.950" v="25" actId="47"/>
        <pc:sldMkLst>
          <pc:docMk/>
          <pc:sldMk cId="216491757" sldId="429"/>
        </pc:sldMkLst>
      </pc:sldChg>
      <pc:sldChg chg="delSp mod">
        <pc:chgData name="Puzzo Carolina Tanita" userId="8e17834e-95bb-4778-83b1-e1f469ec2669" providerId="ADAL" clId="{FDBCD1BF-EBB5-4953-979A-BFC321C702A8}" dt="2024-12-19T15:09:30.439" v="0" actId="478"/>
        <pc:sldMkLst>
          <pc:docMk/>
          <pc:sldMk cId="990975868" sldId="433"/>
        </pc:sldMkLst>
      </pc:sldChg>
      <pc:sldChg chg="modSp mod">
        <pc:chgData name="Puzzo Carolina Tanita" userId="8e17834e-95bb-4778-83b1-e1f469ec2669" providerId="ADAL" clId="{FDBCD1BF-EBB5-4953-979A-BFC321C702A8}" dt="2024-12-19T15:19:43.609" v="99" actId="20577"/>
        <pc:sldMkLst>
          <pc:docMk/>
          <pc:sldMk cId="2780382791" sldId="437"/>
        </pc:sldMkLst>
      </pc:sldChg>
      <pc:sldChg chg="modSp mod">
        <pc:chgData name="Puzzo Carolina Tanita" userId="8e17834e-95bb-4778-83b1-e1f469ec2669" providerId="ADAL" clId="{FDBCD1BF-EBB5-4953-979A-BFC321C702A8}" dt="2024-12-19T15:20:10.459" v="108" actId="20577"/>
        <pc:sldMkLst>
          <pc:docMk/>
          <pc:sldMk cId="823265520" sldId="438"/>
        </pc:sldMkLst>
      </pc:sldChg>
      <pc:sldChg chg="delSp del mod">
        <pc:chgData name="Puzzo Carolina Tanita" userId="8e17834e-95bb-4778-83b1-e1f469ec2669" providerId="ADAL" clId="{FDBCD1BF-EBB5-4953-979A-BFC321C702A8}" dt="2024-12-19T15:17:14.928" v="60" actId="47"/>
        <pc:sldMkLst>
          <pc:docMk/>
          <pc:sldMk cId="1619592525" sldId="441"/>
        </pc:sldMkLst>
      </pc:sldChg>
      <pc:sldChg chg="del">
        <pc:chgData name="Puzzo Carolina Tanita" userId="8e17834e-95bb-4778-83b1-e1f469ec2669" providerId="ADAL" clId="{FDBCD1BF-EBB5-4953-979A-BFC321C702A8}" dt="2024-12-19T15:17:28.132" v="62" actId="47"/>
        <pc:sldMkLst>
          <pc:docMk/>
          <pc:sldMk cId="2983757723" sldId="442"/>
        </pc:sldMkLst>
      </pc:sldChg>
      <pc:sldChg chg="del">
        <pc:chgData name="Puzzo Carolina Tanita" userId="8e17834e-95bb-4778-83b1-e1f469ec2669" providerId="ADAL" clId="{FDBCD1BF-EBB5-4953-979A-BFC321C702A8}" dt="2024-12-19T15:17:32.345" v="63" actId="47"/>
        <pc:sldMkLst>
          <pc:docMk/>
          <pc:sldMk cId="1546249438" sldId="443"/>
        </pc:sldMkLst>
      </pc:sldChg>
      <pc:sldChg chg="addSp delSp modSp mod">
        <pc:chgData name="Puzzo Carolina Tanita" userId="8e17834e-95bb-4778-83b1-e1f469ec2669" providerId="ADAL" clId="{FDBCD1BF-EBB5-4953-979A-BFC321C702A8}" dt="2024-12-19T15:29:46.641" v="231"/>
        <pc:sldMkLst>
          <pc:docMk/>
          <pc:sldMk cId="2629262963" sldId="444"/>
        </pc:sldMkLst>
      </pc:sldChg>
      <pc:sldChg chg="del">
        <pc:chgData name="Puzzo Carolina Tanita" userId="8e17834e-95bb-4778-83b1-e1f469ec2669" providerId="ADAL" clId="{FDBCD1BF-EBB5-4953-979A-BFC321C702A8}" dt="2024-12-19T15:17:26.799" v="61" actId="47"/>
        <pc:sldMkLst>
          <pc:docMk/>
          <pc:sldMk cId="1912988964" sldId="445"/>
        </pc:sldMkLst>
      </pc:sldChg>
      <pc:sldChg chg="del">
        <pc:chgData name="Puzzo Carolina Tanita" userId="8e17834e-95bb-4778-83b1-e1f469ec2669" providerId="ADAL" clId="{FDBCD1BF-EBB5-4953-979A-BFC321C702A8}" dt="2024-12-19T15:17:37.398" v="64" actId="47"/>
        <pc:sldMkLst>
          <pc:docMk/>
          <pc:sldMk cId="2282571404" sldId="446"/>
        </pc:sldMkLst>
      </pc:sldChg>
      <pc:sldChg chg="del">
        <pc:chgData name="Puzzo Carolina Tanita" userId="8e17834e-95bb-4778-83b1-e1f469ec2669" providerId="ADAL" clId="{FDBCD1BF-EBB5-4953-979A-BFC321C702A8}" dt="2024-12-19T15:17:39.484" v="65" actId="47"/>
        <pc:sldMkLst>
          <pc:docMk/>
          <pc:sldMk cId="1159115336" sldId="447"/>
        </pc:sldMkLst>
      </pc:sldChg>
      <pc:sldChg chg="addSp delSp modSp mod">
        <pc:chgData name="Puzzo Carolina Tanita" userId="8e17834e-95bb-4778-83b1-e1f469ec2669" providerId="ADAL" clId="{FDBCD1BF-EBB5-4953-979A-BFC321C702A8}" dt="2024-12-19T15:30:55.872" v="241"/>
        <pc:sldMkLst>
          <pc:docMk/>
          <pc:sldMk cId="3986593155" sldId="448"/>
        </pc:sldMkLst>
      </pc:sldChg>
      <pc:sldChg chg="del">
        <pc:chgData name="Puzzo Carolina Tanita" userId="8e17834e-95bb-4778-83b1-e1f469ec2669" providerId="ADAL" clId="{FDBCD1BF-EBB5-4953-979A-BFC321C702A8}" dt="2024-12-19T15:17:41.359" v="66" actId="47"/>
        <pc:sldMkLst>
          <pc:docMk/>
          <pc:sldMk cId="333481063" sldId="449"/>
        </pc:sldMkLst>
      </pc:sldChg>
      <pc:sldChg chg="del">
        <pc:chgData name="Puzzo Carolina Tanita" userId="8e17834e-95bb-4778-83b1-e1f469ec2669" providerId="ADAL" clId="{FDBCD1BF-EBB5-4953-979A-BFC321C702A8}" dt="2024-12-19T15:17:43.161" v="67" actId="47"/>
        <pc:sldMkLst>
          <pc:docMk/>
          <pc:sldMk cId="1940598669" sldId="450"/>
        </pc:sldMkLst>
      </pc:sldChg>
      <pc:sldChg chg="addSp delSp modSp mod">
        <pc:chgData name="Puzzo Carolina Tanita" userId="8e17834e-95bb-4778-83b1-e1f469ec2669" providerId="ADAL" clId="{FDBCD1BF-EBB5-4953-979A-BFC321C702A8}" dt="2024-12-19T15:18:21.836" v="78" actId="1076"/>
        <pc:sldMkLst>
          <pc:docMk/>
          <pc:sldMk cId="1880762870" sldId="451"/>
        </pc:sldMkLst>
      </pc:sldChg>
      <pc:sldChg chg="del">
        <pc:chgData name="Puzzo Carolina Tanita" userId="8e17834e-95bb-4778-83b1-e1f469ec2669" providerId="ADAL" clId="{FDBCD1BF-EBB5-4953-979A-BFC321C702A8}" dt="2024-12-19T15:13:01.950" v="25" actId="47"/>
        <pc:sldMkLst>
          <pc:docMk/>
          <pc:sldMk cId="4120409409" sldId="452"/>
        </pc:sldMkLst>
      </pc:sldChg>
      <pc:sldChg chg="del">
        <pc:chgData name="Puzzo Carolina Tanita" userId="8e17834e-95bb-4778-83b1-e1f469ec2669" providerId="ADAL" clId="{FDBCD1BF-EBB5-4953-979A-BFC321C702A8}" dt="2024-12-19T15:13:01.950" v="25" actId="47"/>
        <pc:sldMkLst>
          <pc:docMk/>
          <pc:sldMk cId="2231713733" sldId="453"/>
        </pc:sldMkLst>
      </pc:sldChg>
      <pc:sldChg chg="del">
        <pc:chgData name="Puzzo Carolina Tanita" userId="8e17834e-95bb-4778-83b1-e1f469ec2669" providerId="ADAL" clId="{FDBCD1BF-EBB5-4953-979A-BFC321C702A8}" dt="2024-12-19T15:27:42.247" v="212" actId="47"/>
        <pc:sldMkLst>
          <pc:docMk/>
          <pc:sldMk cId="3061444439" sldId="454"/>
        </pc:sldMkLst>
      </pc:sldChg>
      <pc:sldChg chg="modSp mod">
        <pc:chgData name="Puzzo Carolina Tanita" userId="8e17834e-95bb-4778-83b1-e1f469ec2669" providerId="ADAL" clId="{FDBCD1BF-EBB5-4953-979A-BFC321C702A8}" dt="2024-12-19T15:33:40.261" v="314" actId="1076"/>
        <pc:sldMkLst>
          <pc:docMk/>
          <pc:sldMk cId="199494359" sldId="455"/>
        </pc:sldMkLst>
      </pc:sldChg>
      <pc:sldChg chg="addSp delSp modSp mod">
        <pc:chgData name="Puzzo Carolina Tanita" userId="8e17834e-95bb-4778-83b1-e1f469ec2669" providerId="ADAL" clId="{FDBCD1BF-EBB5-4953-979A-BFC321C702A8}" dt="2024-12-19T16:25:38.296" v="599"/>
        <pc:sldMkLst>
          <pc:docMk/>
          <pc:sldMk cId="953152705" sldId="458"/>
        </pc:sldMkLst>
      </pc:sldChg>
      <pc:sldChg chg="addSp modSp">
        <pc:chgData name="Puzzo Carolina Tanita" userId="8e17834e-95bb-4778-83b1-e1f469ec2669" providerId="ADAL" clId="{FDBCD1BF-EBB5-4953-979A-BFC321C702A8}" dt="2024-12-19T16:25:46.413" v="600"/>
        <pc:sldMkLst>
          <pc:docMk/>
          <pc:sldMk cId="1095716919" sldId="459"/>
        </pc:sldMkLst>
      </pc:sldChg>
      <pc:sldMasterChg chg="addSp delSp modSp mod modSldLayout">
        <pc:chgData name="Puzzo Carolina Tanita" userId="8e17834e-95bb-4778-83b1-e1f469ec2669" providerId="ADAL" clId="{FDBCD1BF-EBB5-4953-979A-BFC321C702A8}" dt="2024-12-19T15:41:57.346" v="421"/>
        <pc:sldMasterMkLst>
          <pc:docMk/>
          <pc:sldMasterMk cId="0" sldId="2147483648"/>
        </pc:sldMasterMkLst>
        <pc:sldLayoutChg chg="addSp delSp modSp mod">
          <pc:chgData name="Puzzo Carolina Tanita" userId="8e17834e-95bb-4778-83b1-e1f469ec2669" providerId="ADAL" clId="{FDBCD1BF-EBB5-4953-979A-BFC321C702A8}" dt="2024-12-19T15:39:30.483" v="358"/>
          <pc:sldLayoutMkLst>
            <pc:docMk/>
            <pc:sldMasterMk cId="0" sldId="2147483648"/>
            <pc:sldLayoutMk cId="0" sldId="2147483662"/>
          </pc:sldLayoutMkLst>
        </pc:sldLayoutChg>
        <pc:sldLayoutChg chg="addSp delSp modSp mod">
          <pc:chgData name="Puzzo Carolina Tanita" userId="8e17834e-95bb-4778-83b1-e1f469ec2669" providerId="ADAL" clId="{FDBCD1BF-EBB5-4953-979A-BFC321C702A8}" dt="2024-12-19T15:39:48.158" v="368"/>
          <pc:sldLayoutMkLst>
            <pc:docMk/>
            <pc:sldMasterMk cId="0" sldId="2147483648"/>
            <pc:sldLayoutMk cId="1572061164" sldId="2147483666"/>
          </pc:sldLayoutMkLst>
        </pc:sldLayoutChg>
        <pc:sldLayoutChg chg="modSp">
          <pc:chgData name="Puzzo Carolina Tanita" userId="8e17834e-95bb-4778-83b1-e1f469ec2669" providerId="ADAL" clId="{FDBCD1BF-EBB5-4953-979A-BFC321C702A8}" dt="2024-12-19T15:39:13.011" v="356" actId="735"/>
          <pc:sldLayoutMkLst>
            <pc:docMk/>
            <pc:sldMasterMk cId="0" sldId="2147483648"/>
            <pc:sldLayoutMk cId="2900310865" sldId="2147483671"/>
          </pc:sldLayoutMkLst>
        </pc:sldLayoutChg>
        <pc:sldLayoutChg chg="modSp">
          <pc:chgData name="Puzzo Carolina Tanita" userId="8e17834e-95bb-4778-83b1-e1f469ec2669" providerId="ADAL" clId="{FDBCD1BF-EBB5-4953-979A-BFC321C702A8}" dt="2024-12-19T15:34:17.931" v="315" actId="108"/>
          <pc:sldLayoutMkLst>
            <pc:docMk/>
            <pc:sldMasterMk cId="0" sldId="2147483648"/>
            <pc:sldLayoutMk cId="593725988" sldId="2147483677"/>
          </pc:sldLayoutMkLst>
        </pc:sldLayoutChg>
        <pc:sldLayoutChg chg="modSp">
          <pc:chgData name="Puzzo Carolina Tanita" userId="8e17834e-95bb-4778-83b1-e1f469ec2669" providerId="ADAL" clId="{FDBCD1BF-EBB5-4953-979A-BFC321C702A8}" dt="2024-12-19T15:34:36.763" v="321" actId="108"/>
          <pc:sldLayoutMkLst>
            <pc:docMk/>
            <pc:sldMasterMk cId="0" sldId="2147483648"/>
            <pc:sldLayoutMk cId="3851299861" sldId="2147483679"/>
          </pc:sldLayoutMkLst>
        </pc:sldLayoutChg>
        <pc:sldLayoutChg chg="modSp">
          <pc:chgData name="Puzzo Carolina Tanita" userId="8e17834e-95bb-4778-83b1-e1f469ec2669" providerId="ADAL" clId="{FDBCD1BF-EBB5-4953-979A-BFC321C702A8}" dt="2024-12-19T15:34:37.935" v="322" actId="108"/>
          <pc:sldLayoutMkLst>
            <pc:docMk/>
            <pc:sldMasterMk cId="0" sldId="2147483648"/>
            <pc:sldLayoutMk cId="320350564" sldId="2147483680"/>
          </pc:sldLayoutMkLst>
        </pc:sldLayoutChg>
        <pc:sldLayoutChg chg="modSp">
          <pc:chgData name="Puzzo Carolina Tanita" userId="8e17834e-95bb-4778-83b1-e1f469ec2669" providerId="ADAL" clId="{FDBCD1BF-EBB5-4953-979A-BFC321C702A8}" dt="2024-12-19T15:34:32.244" v="319" actId="108"/>
          <pc:sldLayoutMkLst>
            <pc:docMk/>
            <pc:sldMasterMk cId="0" sldId="2147483648"/>
            <pc:sldLayoutMk cId="372145604" sldId="2147483681"/>
          </pc:sldLayoutMkLst>
        </pc:sldLayoutChg>
        <pc:sldLayoutChg chg="addSp modSp">
          <pc:chgData name="Puzzo Carolina Tanita" userId="8e17834e-95bb-4778-83b1-e1f469ec2669" providerId="ADAL" clId="{FDBCD1BF-EBB5-4953-979A-BFC321C702A8}" dt="2024-12-19T15:37:41.804" v="347"/>
          <pc:sldLayoutMkLst>
            <pc:docMk/>
            <pc:sldMasterMk cId="0" sldId="2147483648"/>
            <pc:sldLayoutMk cId="1348368030" sldId="2147483702"/>
          </pc:sldLayoutMkLst>
        </pc:sldLayoutChg>
        <pc:sldLayoutChg chg="addSp modSp">
          <pc:chgData name="Puzzo Carolina Tanita" userId="8e17834e-95bb-4778-83b1-e1f469ec2669" providerId="ADAL" clId="{FDBCD1BF-EBB5-4953-979A-BFC321C702A8}" dt="2024-12-19T15:37:43.140" v="348"/>
          <pc:sldLayoutMkLst>
            <pc:docMk/>
            <pc:sldMasterMk cId="0" sldId="2147483648"/>
            <pc:sldLayoutMk cId="1833813864" sldId="2147483703"/>
          </pc:sldLayoutMkLst>
        </pc:sldLayoutChg>
        <pc:sldLayoutChg chg="addSp modSp">
          <pc:chgData name="Puzzo Carolina Tanita" userId="8e17834e-95bb-4778-83b1-e1f469ec2669" providerId="ADAL" clId="{FDBCD1BF-EBB5-4953-979A-BFC321C702A8}" dt="2024-12-19T15:37:45.925" v="350"/>
          <pc:sldLayoutMkLst>
            <pc:docMk/>
            <pc:sldMasterMk cId="0" sldId="2147483648"/>
            <pc:sldLayoutMk cId="1410704329" sldId="2147483704"/>
          </pc:sldLayoutMkLst>
        </pc:sldLayoutChg>
        <pc:sldLayoutChg chg="addSp delSp modSp mod">
          <pc:chgData name="Puzzo Carolina Tanita" userId="8e17834e-95bb-4778-83b1-e1f469ec2669" providerId="ADAL" clId="{FDBCD1BF-EBB5-4953-979A-BFC321C702A8}" dt="2024-12-19T15:39:37.022" v="362"/>
          <pc:sldLayoutMkLst>
            <pc:docMk/>
            <pc:sldMasterMk cId="0" sldId="2147483648"/>
            <pc:sldLayoutMk cId="4038620903" sldId="2147483705"/>
          </pc:sldLayoutMkLst>
        </pc:sldLayoutChg>
        <pc:sldLayoutChg chg="addSp delSp modSp mod">
          <pc:chgData name="Puzzo Carolina Tanita" userId="8e17834e-95bb-4778-83b1-e1f469ec2669" providerId="ADAL" clId="{FDBCD1BF-EBB5-4953-979A-BFC321C702A8}" dt="2024-12-19T15:39:50.270" v="370"/>
          <pc:sldLayoutMkLst>
            <pc:docMk/>
            <pc:sldMasterMk cId="0" sldId="2147483648"/>
            <pc:sldLayoutMk cId="3745081287" sldId="2147483706"/>
          </pc:sldLayoutMkLst>
        </pc:sldLayoutChg>
        <pc:sldLayoutChg chg="addSp delSp modSp mod">
          <pc:chgData name="Puzzo Carolina Tanita" userId="8e17834e-95bb-4778-83b1-e1f469ec2669" providerId="ADAL" clId="{FDBCD1BF-EBB5-4953-979A-BFC321C702A8}" dt="2024-12-19T15:40:00.209" v="376"/>
          <pc:sldLayoutMkLst>
            <pc:docMk/>
            <pc:sldMasterMk cId="0" sldId="2147483648"/>
            <pc:sldLayoutMk cId="3483715971" sldId="2147483715"/>
          </pc:sldLayoutMkLst>
        </pc:sldLayoutChg>
        <pc:sldLayoutChg chg="addSp delSp modSp mod">
          <pc:chgData name="Puzzo Carolina Tanita" userId="8e17834e-95bb-4778-83b1-e1f469ec2669" providerId="ADAL" clId="{FDBCD1BF-EBB5-4953-979A-BFC321C702A8}" dt="2024-12-19T15:41:57.346" v="421"/>
          <pc:sldLayoutMkLst>
            <pc:docMk/>
            <pc:sldMasterMk cId="0" sldId="2147483648"/>
            <pc:sldLayoutMk cId="2238345407" sldId="2147483716"/>
          </pc:sldLayoutMkLst>
        </pc:sldLayoutChg>
        <pc:sldLayoutChg chg="addSp modSp">
          <pc:chgData name="Puzzo Carolina Tanita" userId="8e17834e-95bb-4778-83b1-e1f469ec2669" providerId="ADAL" clId="{FDBCD1BF-EBB5-4953-979A-BFC321C702A8}" dt="2024-12-19T15:37:31.508" v="345"/>
          <pc:sldLayoutMkLst>
            <pc:docMk/>
            <pc:sldMasterMk cId="0" sldId="2147483648"/>
            <pc:sldLayoutMk cId="74075258" sldId="2147483721"/>
          </pc:sldLayoutMkLst>
        </pc:sldLayoutChg>
        <pc:sldLayoutChg chg="addSp modSp mod">
          <pc:chgData name="Puzzo Carolina Tanita" userId="8e17834e-95bb-4778-83b1-e1f469ec2669" providerId="ADAL" clId="{FDBCD1BF-EBB5-4953-979A-BFC321C702A8}" dt="2024-12-19T15:37:27.614" v="344"/>
          <pc:sldLayoutMkLst>
            <pc:docMk/>
            <pc:sldMasterMk cId="0" sldId="2147483648"/>
            <pc:sldLayoutMk cId="1935286244" sldId="2147483722"/>
          </pc:sldLayoutMkLst>
        </pc:sldLayoutChg>
        <pc:sldLayoutChg chg="addSp delSp modSp mod">
          <pc:chgData name="Puzzo Carolina Tanita" userId="8e17834e-95bb-4778-83b1-e1f469ec2669" providerId="ADAL" clId="{FDBCD1BF-EBB5-4953-979A-BFC321C702A8}" dt="2024-12-19T15:39:34.302" v="360"/>
          <pc:sldLayoutMkLst>
            <pc:docMk/>
            <pc:sldMasterMk cId="0" sldId="2147483648"/>
            <pc:sldLayoutMk cId="3825856299" sldId="2147483725"/>
          </pc:sldLayoutMkLst>
        </pc:sldLayoutChg>
        <pc:sldLayoutChg chg="addSp delSp modSp mod">
          <pc:chgData name="Puzzo Carolina Tanita" userId="8e17834e-95bb-4778-83b1-e1f469ec2669" providerId="ADAL" clId="{FDBCD1BF-EBB5-4953-979A-BFC321C702A8}" dt="2024-12-19T15:39:54.748" v="374"/>
          <pc:sldLayoutMkLst>
            <pc:docMk/>
            <pc:sldMasterMk cId="0" sldId="2147483648"/>
            <pc:sldLayoutMk cId="4167393526" sldId="2147483728"/>
          </pc:sldLayoutMkLst>
        </pc:sldLayoutChg>
        <pc:sldLayoutChg chg="addSp delSp modSp mod">
          <pc:chgData name="Puzzo Carolina Tanita" userId="8e17834e-95bb-4778-83b1-e1f469ec2669" providerId="ADAL" clId="{FDBCD1BF-EBB5-4953-979A-BFC321C702A8}" dt="2024-12-19T15:41:46.876" v="419"/>
          <pc:sldLayoutMkLst>
            <pc:docMk/>
            <pc:sldMasterMk cId="0" sldId="2147483648"/>
            <pc:sldLayoutMk cId="80561212" sldId="2147483731"/>
          </pc:sldLayoutMkLst>
        </pc:sldLayoutChg>
        <pc:sldLayoutChg chg="addSp delSp modSp mod">
          <pc:chgData name="Puzzo Carolina Tanita" userId="8e17834e-95bb-4778-83b1-e1f469ec2669" providerId="ADAL" clId="{FDBCD1BF-EBB5-4953-979A-BFC321C702A8}" dt="2024-12-19T15:41:41.175" v="417" actId="207"/>
          <pc:sldLayoutMkLst>
            <pc:docMk/>
            <pc:sldMasterMk cId="0" sldId="2147483648"/>
            <pc:sldLayoutMk cId="3393901158" sldId="2147483732"/>
          </pc:sldLayoutMkLst>
        </pc:sldLayoutChg>
        <pc:sldLayoutChg chg="addSp delSp modSp mod">
          <pc:chgData name="Puzzo Carolina Tanita" userId="8e17834e-95bb-4778-83b1-e1f469ec2669" providerId="ADAL" clId="{FDBCD1BF-EBB5-4953-979A-BFC321C702A8}" dt="2024-12-19T15:37:35.242" v="346"/>
          <pc:sldLayoutMkLst>
            <pc:docMk/>
            <pc:sldMasterMk cId="0" sldId="2147483648"/>
            <pc:sldLayoutMk cId="1572015831" sldId="2147483741"/>
          </pc:sldLayoutMkLst>
        </pc:sldLayoutChg>
        <pc:sldLayoutChg chg="addSp delSp modSp mod">
          <pc:chgData name="Puzzo Carolina Tanita" userId="8e17834e-95bb-4778-83b1-e1f469ec2669" providerId="ADAL" clId="{FDBCD1BF-EBB5-4953-979A-BFC321C702A8}" dt="2024-12-19T15:39:45.843" v="366"/>
          <pc:sldLayoutMkLst>
            <pc:docMk/>
            <pc:sldMasterMk cId="0" sldId="2147483648"/>
            <pc:sldLayoutMk cId="3178319660" sldId="2147483742"/>
          </pc:sldLayoutMkLst>
        </pc:sldLayoutChg>
        <pc:sldLayoutChg chg="addSp delSp modSp mod">
          <pc:chgData name="Puzzo Carolina Tanita" userId="8e17834e-95bb-4778-83b1-e1f469ec2669" providerId="ADAL" clId="{FDBCD1BF-EBB5-4953-979A-BFC321C702A8}" dt="2024-12-19T15:39:43.765" v="364"/>
          <pc:sldLayoutMkLst>
            <pc:docMk/>
            <pc:sldMasterMk cId="0" sldId="2147483648"/>
            <pc:sldLayoutMk cId="3313349896" sldId="2147483746"/>
          </pc:sldLayoutMkLst>
        </pc:sldLayoutChg>
        <pc:sldLayoutChg chg="addSp delSp modSp mod">
          <pc:chgData name="Puzzo Carolina Tanita" userId="8e17834e-95bb-4778-83b1-e1f469ec2669" providerId="ADAL" clId="{FDBCD1BF-EBB5-4953-979A-BFC321C702A8}" dt="2024-12-19T15:39:52.338" v="372"/>
          <pc:sldLayoutMkLst>
            <pc:docMk/>
            <pc:sldMasterMk cId="0" sldId="2147483648"/>
            <pc:sldLayoutMk cId="246159569" sldId="2147483747"/>
          </pc:sldLayoutMkLst>
        </pc:sldLayoutChg>
        <pc:sldLayoutChg chg="addSp modSp">
          <pc:chgData name="Puzzo Carolina Tanita" userId="8e17834e-95bb-4778-83b1-e1f469ec2669" providerId="ADAL" clId="{FDBCD1BF-EBB5-4953-979A-BFC321C702A8}" dt="2024-12-19T15:37:44.617" v="349"/>
          <pc:sldLayoutMkLst>
            <pc:docMk/>
            <pc:sldMasterMk cId="0" sldId="2147483648"/>
            <pc:sldLayoutMk cId="2459842651" sldId="2147483762"/>
          </pc:sldLayoutMkLst>
        </pc:sldLayoutChg>
      </pc:sldMasterChg>
      <pc:sldMasterChg chg="addSldLayout modSldLayout">
        <pc:chgData name="Puzzo Carolina Tanita" userId="8e17834e-95bb-4778-83b1-e1f469ec2669" providerId="ADAL" clId="{FDBCD1BF-EBB5-4953-979A-BFC321C702A8}" dt="2024-12-20T10:19:18.776" v="924" actId="1038"/>
        <pc:sldMasterMkLst>
          <pc:docMk/>
          <pc:sldMasterMk cId="2897442517" sldId="2147483690"/>
        </pc:sldMasterMkLst>
        <pc:sldLayoutChg chg="addSp delSp modSp mod">
          <pc:chgData name="Puzzo Carolina Tanita" userId="8e17834e-95bb-4778-83b1-e1f469ec2669" providerId="ADAL" clId="{FDBCD1BF-EBB5-4953-979A-BFC321C702A8}" dt="2024-12-20T10:10:31.245" v="860" actId="207"/>
          <pc:sldLayoutMkLst>
            <pc:docMk/>
            <pc:sldMasterMk cId="2897442517" sldId="2147483690"/>
            <pc:sldLayoutMk cId="872523872" sldId="2147483691"/>
          </pc:sldLayoutMkLst>
        </pc:sldLayoutChg>
        <pc:sldLayoutChg chg="addSp delSp modSp mod">
          <pc:chgData name="Puzzo Carolina Tanita" userId="8e17834e-95bb-4778-83b1-e1f469ec2669" providerId="ADAL" clId="{FDBCD1BF-EBB5-4953-979A-BFC321C702A8}" dt="2024-12-20T10:06:05.698" v="857" actId="167"/>
          <pc:sldLayoutMkLst>
            <pc:docMk/>
            <pc:sldMasterMk cId="2897442517" sldId="2147483690"/>
            <pc:sldLayoutMk cId="515476584" sldId="2147483695"/>
          </pc:sldLayoutMkLst>
        </pc:sldLayoutChg>
        <pc:sldLayoutChg chg="addSp delSp modSp mod">
          <pc:chgData name="Puzzo Carolina Tanita" userId="8e17834e-95bb-4778-83b1-e1f469ec2669" providerId="ADAL" clId="{FDBCD1BF-EBB5-4953-979A-BFC321C702A8}" dt="2024-12-19T15:40:21.449" v="386"/>
          <pc:sldLayoutMkLst>
            <pc:docMk/>
            <pc:sldMasterMk cId="2897442517" sldId="2147483690"/>
            <pc:sldLayoutMk cId="2909951092" sldId="2147483697"/>
          </pc:sldLayoutMkLst>
        </pc:sldLayoutChg>
        <pc:sldLayoutChg chg="addSp delSp modSp mod">
          <pc:chgData name="Puzzo Carolina Tanita" userId="8e17834e-95bb-4778-83b1-e1f469ec2669" providerId="ADAL" clId="{FDBCD1BF-EBB5-4953-979A-BFC321C702A8}" dt="2024-12-19T15:40:46.696" v="402"/>
          <pc:sldLayoutMkLst>
            <pc:docMk/>
            <pc:sldMasterMk cId="2897442517" sldId="2147483690"/>
            <pc:sldLayoutMk cId="2397802851" sldId="2147483698"/>
          </pc:sldLayoutMkLst>
        </pc:sldLayoutChg>
        <pc:sldLayoutChg chg="addSp modSp">
          <pc:chgData name="Puzzo Carolina Tanita" userId="8e17834e-95bb-4778-83b1-e1f469ec2669" providerId="ADAL" clId="{FDBCD1BF-EBB5-4953-979A-BFC321C702A8}" dt="2024-12-19T15:40:37.164" v="395"/>
          <pc:sldLayoutMkLst>
            <pc:docMk/>
            <pc:sldMasterMk cId="2897442517" sldId="2147483690"/>
            <pc:sldLayoutMk cId="1931307587" sldId="2147483707"/>
          </pc:sldLayoutMkLst>
        </pc:sldLayoutChg>
        <pc:sldLayoutChg chg="addSp modSp">
          <pc:chgData name="Puzzo Carolina Tanita" userId="8e17834e-95bb-4778-83b1-e1f469ec2669" providerId="ADAL" clId="{FDBCD1BF-EBB5-4953-979A-BFC321C702A8}" dt="2024-12-19T15:40:38.318" v="396"/>
          <pc:sldLayoutMkLst>
            <pc:docMk/>
            <pc:sldMasterMk cId="2897442517" sldId="2147483690"/>
            <pc:sldLayoutMk cId="4192713715" sldId="2147483708"/>
          </pc:sldLayoutMkLst>
        </pc:sldLayoutChg>
        <pc:sldLayoutChg chg="addSp modSp">
          <pc:chgData name="Puzzo Carolina Tanita" userId="8e17834e-95bb-4778-83b1-e1f469ec2669" providerId="ADAL" clId="{FDBCD1BF-EBB5-4953-979A-BFC321C702A8}" dt="2024-12-19T15:40:40.800" v="398"/>
          <pc:sldLayoutMkLst>
            <pc:docMk/>
            <pc:sldMasterMk cId="2897442517" sldId="2147483690"/>
            <pc:sldLayoutMk cId="4131075078" sldId="2147483709"/>
          </pc:sldLayoutMkLst>
        </pc:sldLayoutChg>
        <pc:sldLayoutChg chg="addSp delSp modSp mod">
          <pc:chgData name="Puzzo Carolina Tanita" userId="8e17834e-95bb-4778-83b1-e1f469ec2669" providerId="ADAL" clId="{FDBCD1BF-EBB5-4953-979A-BFC321C702A8}" dt="2024-12-19T15:40:31.398" v="392"/>
          <pc:sldLayoutMkLst>
            <pc:docMk/>
            <pc:sldMasterMk cId="2897442517" sldId="2147483690"/>
            <pc:sldLayoutMk cId="2380918309" sldId="2147483710"/>
          </pc:sldLayoutMkLst>
        </pc:sldLayoutChg>
        <pc:sldLayoutChg chg="addSp delSp modSp mod">
          <pc:chgData name="Puzzo Carolina Tanita" userId="8e17834e-95bb-4778-83b1-e1f469ec2669" providerId="ADAL" clId="{FDBCD1BF-EBB5-4953-979A-BFC321C702A8}" dt="2024-12-19T15:40:42.759" v="400"/>
          <pc:sldLayoutMkLst>
            <pc:docMk/>
            <pc:sldMasterMk cId="2897442517" sldId="2147483690"/>
            <pc:sldLayoutMk cId="2345775375" sldId="2147483711"/>
          </pc:sldLayoutMkLst>
        </pc:sldLayoutChg>
        <pc:sldLayoutChg chg="addSp delSp modSp mod">
          <pc:chgData name="Puzzo Carolina Tanita" userId="8e17834e-95bb-4778-83b1-e1f469ec2669" providerId="ADAL" clId="{FDBCD1BF-EBB5-4953-979A-BFC321C702A8}" dt="2024-12-19T15:40:27.257" v="390"/>
          <pc:sldLayoutMkLst>
            <pc:docMk/>
            <pc:sldMasterMk cId="2897442517" sldId="2147483690"/>
            <pc:sldLayoutMk cId="1100381764" sldId="2147483726"/>
          </pc:sldLayoutMkLst>
        </pc:sldLayoutChg>
        <pc:sldLayoutChg chg="addSp delSp modSp mod">
          <pc:chgData name="Puzzo Carolina Tanita" userId="8e17834e-95bb-4778-83b1-e1f469ec2669" providerId="ADAL" clId="{FDBCD1BF-EBB5-4953-979A-BFC321C702A8}" dt="2024-12-19T15:40:52.283" v="406"/>
          <pc:sldLayoutMkLst>
            <pc:docMk/>
            <pc:sldMasterMk cId="2897442517" sldId="2147483690"/>
            <pc:sldLayoutMk cId="2213263653" sldId="2147483729"/>
          </pc:sldLayoutMkLst>
        </pc:sldLayoutChg>
        <pc:sldLayoutChg chg="addSp delSp modSp mod">
          <pc:chgData name="Puzzo Carolina Tanita" userId="8e17834e-95bb-4778-83b1-e1f469ec2669" providerId="ADAL" clId="{FDBCD1BF-EBB5-4953-979A-BFC321C702A8}" dt="2024-12-19T15:40:16.855" v="384"/>
          <pc:sldLayoutMkLst>
            <pc:docMk/>
            <pc:sldMasterMk cId="2897442517" sldId="2147483690"/>
            <pc:sldLayoutMk cId="2322822927" sldId="2147483730"/>
          </pc:sldLayoutMkLst>
        </pc:sldLayoutChg>
        <pc:sldLayoutChg chg="addSp delSp modSp mod">
          <pc:chgData name="Puzzo Carolina Tanita" userId="8e17834e-95bb-4778-83b1-e1f469ec2669" providerId="ADAL" clId="{FDBCD1BF-EBB5-4953-979A-BFC321C702A8}" dt="2024-12-19T15:40:23.522" v="388"/>
          <pc:sldLayoutMkLst>
            <pc:docMk/>
            <pc:sldMasterMk cId="2897442517" sldId="2147483690"/>
            <pc:sldLayoutMk cId="2187751390" sldId="2147483744"/>
          </pc:sldLayoutMkLst>
        </pc:sldLayoutChg>
        <pc:sldLayoutChg chg="addSp delSp modSp mod">
          <pc:chgData name="Puzzo Carolina Tanita" userId="8e17834e-95bb-4778-83b1-e1f469ec2669" providerId="ADAL" clId="{FDBCD1BF-EBB5-4953-979A-BFC321C702A8}" dt="2024-12-19T15:40:33.690" v="394"/>
          <pc:sldLayoutMkLst>
            <pc:docMk/>
            <pc:sldMasterMk cId="2897442517" sldId="2147483690"/>
            <pc:sldLayoutMk cId="666547956" sldId="2147483745"/>
          </pc:sldLayoutMkLst>
        </pc:sldLayoutChg>
        <pc:sldLayoutChg chg="addSp delSp modSp mod">
          <pc:chgData name="Puzzo Carolina Tanita" userId="8e17834e-95bb-4778-83b1-e1f469ec2669" providerId="ADAL" clId="{FDBCD1BF-EBB5-4953-979A-BFC321C702A8}" dt="2024-12-19T15:40:48.665" v="404"/>
          <pc:sldLayoutMkLst>
            <pc:docMk/>
            <pc:sldMasterMk cId="2897442517" sldId="2147483690"/>
            <pc:sldLayoutMk cId="2366935807" sldId="2147483748"/>
          </pc:sldLayoutMkLst>
        </pc:sldLayoutChg>
        <pc:sldLayoutChg chg="addSp modSp">
          <pc:chgData name="Puzzo Carolina Tanita" userId="8e17834e-95bb-4778-83b1-e1f469ec2669" providerId="ADAL" clId="{FDBCD1BF-EBB5-4953-979A-BFC321C702A8}" dt="2024-12-19T15:40:39.581" v="397"/>
          <pc:sldLayoutMkLst>
            <pc:docMk/>
            <pc:sldMasterMk cId="2897442517" sldId="2147483690"/>
            <pc:sldLayoutMk cId="3722288434" sldId="2147483765"/>
          </pc:sldLayoutMkLst>
        </pc:sldLayoutChg>
        <pc:sldLayoutChg chg="addSp delSp modSp mod">
          <pc:chgData name="Puzzo Carolina Tanita" userId="8e17834e-95bb-4778-83b1-e1f469ec2669" providerId="ADAL" clId="{FDBCD1BF-EBB5-4953-979A-BFC321C702A8}" dt="2024-12-19T15:41:20.677" v="414"/>
          <pc:sldLayoutMkLst>
            <pc:docMk/>
            <pc:sldMasterMk cId="2897442517" sldId="2147483690"/>
            <pc:sldLayoutMk cId="184169027" sldId="2147483766"/>
          </pc:sldLayoutMkLst>
        </pc:sldLayoutChg>
        <pc:sldLayoutChg chg="addSp delSp modSp mod">
          <pc:chgData name="Puzzo Carolina Tanita" userId="8e17834e-95bb-4778-83b1-e1f469ec2669" providerId="ADAL" clId="{FDBCD1BF-EBB5-4953-979A-BFC321C702A8}" dt="2024-12-19T15:41:05.879" v="410"/>
          <pc:sldLayoutMkLst>
            <pc:docMk/>
            <pc:sldMasterMk cId="2897442517" sldId="2147483690"/>
            <pc:sldLayoutMk cId="295247610" sldId="2147483767"/>
          </pc:sldLayoutMkLst>
        </pc:sldLayoutChg>
        <pc:sldLayoutChg chg="addSp delSp modSp add mod modTransition">
          <pc:chgData name="Puzzo Carolina Tanita" userId="8e17834e-95bb-4778-83b1-e1f469ec2669" providerId="ADAL" clId="{FDBCD1BF-EBB5-4953-979A-BFC321C702A8}" dt="2024-12-20T10:11:04.070" v="864" actId="207"/>
          <pc:sldLayoutMkLst>
            <pc:docMk/>
            <pc:sldMasterMk cId="2897442517" sldId="2147483690"/>
            <pc:sldLayoutMk cId="781609468" sldId="2147483768"/>
          </pc:sldLayoutMkLst>
        </pc:sldLayoutChg>
        <pc:sldLayoutChg chg="addSp delSp modSp add mod modTransition">
          <pc:chgData name="Puzzo Carolina Tanita" userId="8e17834e-95bb-4778-83b1-e1f469ec2669" providerId="ADAL" clId="{FDBCD1BF-EBB5-4953-979A-BFC321C702A8}" dt="2024-12-20T10:12:16.152" v="875"/>
          <pc:sldLayoutMkLst>
            <pc:docMk/>
            <pc:sldMasterMk cId="2897442517" sldId="2147483690"/>
            <pc:sldLayoutMk cId="3335406022" sldId="2147483769"/>
          </pc:sldLayoutMkLst>
        </pc:sldLayoutChg>
        <pc:sldLayoutChg chg="addSp delSp modSp add mod modTransition">
          <pc:chgData name="Puzzo Carolina Tanita" userId="8e17834e-95bb-4778-83b1-e1f469ec2669" providerId="ADAL" clId="{FDBCD1BF-EBB5-4953-979A-BFC321C702A8}" dt="2024-12-20T10:18:04.070" v="916" actId="167"/>
          <pc:sldLayoutMkLst>
            <pc:docMk/>
            <pc:sldMasterMk cId="2897442517" sldId="2147483690"/>
            <pc:sldLayoutMk cId="1058156861" sldId="2147483770"/>
          </pc:sldLayoutMkLst>
        </pc:sldLayoutChg>
        <pc:sldLayoutChg chg="addSp delSp modSp add mod modTransition">
          <pc:chgData name="Puzzo Carolina Tanita" userId="8e17834e-95bb-4778-83b1-e1f469ec2669" providerId="ADAL" clId="{FDBCD1BF-EBB5-4953-979A-BFC321C702A8}" dt="2024-12-20T10:18:01.512" v="915" actId="167"/>
          <pc:sldLayoutMkLst>
            <pc:docMk/>
            <pc:sldMasterMk cId="2897442517" sldId="2147483690"/>
            <pc:sldLayoutMk cId="2080739332" sldId="2147483771"/>
          </pc:sldLayoutMkLst>
        </pc:sldLayoutChg>
        <pc:sldLayoutChg chg="addSp delSp modSp add mod replId modTransition">
          <pc:chgData name="Puzzo Carolina Tanita" userId="8e17834e-95bb-4778-83b1-e1f469ec2669" providerId="ADAL" clId="{FDBCD1BF-EBB5-4953-979A-BFC321C702A8}" dt="2024-12-20T10:15:09.512" v="888" actId="207"/>
          <pc:sldLayoutMkLst>
            <pc:docMk/>
            <pc:sldMasterMk cId="2897442517" sldId="2147483690"/>
            <pc:sldLayoutMk cId="2393116216" sldId="2147483824"/>
          </pc:sldLayoutMkLst>
        </pc:sldLayoutChg>
        <pc:sldLayoutChg chg="addSp delSp modSp add mod modTransition">
          <pc:chgData name="Puzzo Carolina Tanita" userId="8e17834e-95bb-4778-83b1-e1f469ec2669" providerId="ADAL" clId="{FDBCD1BF-EBB5-4953-979A-BFC321C702A8}" dt="2024-12-20T10:15:30.740" v="894" actId="207"/>
          <pc:sldLayoutMkLst>
            <pc:docMk/>
            <pc:sldMasterMk cId="2897442517" sldId="2147483690"/>
            <pc:sldLayoutMk cId="1174117314" sldId="2147483825"/>
          </pc:sldLayoutMkLst>
        </pc:sldLayoutChg>
        <pc:sldLayoutChg chg="addSp delSp modSp add mod modTransition">
          <pc:chgData name="Puzzo Carolina Tanita" userId="8e17834e-95bb-4778-83b1-e1f469ec2669" providerId="ADAL" clId="{FDBCD1BF-EBB5-4953-979A-BFC321C702A8}" dt="2024-12-20T10:17:58.387" v="914" actId="167"/>
          <pc:sldLayoutMkLst>
            <pc:docMk/>
            <pc:sldMasterMk cId="2897442517" sldId="2147483690"/>
            <pc:sldLayoutMk cId="674844292" sldId="2147483826"/>
          </pc:sldLayoutMkLst>
        </pc:sldLayoutChg>
        <pc:sldLayoutChg chg="addSp delSp modSp add mod modTransition">
          <pc:chgData name="Puzzo Carolina Tanita" userId="8e17834e-95bb-4778-83b1-e1f469ec2669" providerId="ADAL" clId="{FDBCD1BF-EBB5-4953-979A-BFC321C702A8}" dt="2024-12-20T10:16:38.430" v="903" actId="207"/>
          <pc:sldLayoutMkLst>
            <pc:docMk/>
            <pc:sldMasterMk cId="2897442517" sldId="2147483690"/>
            <pc:sldLayoutMk cId="2817962848" sldId="2147483827"/>
          </pc:sldLayoutMkLst>
        </pc:sldLayoutChg>
        <pc:sldLayoutChg chg="addSp delSp modSp add mod modTransition">
          <pc:chgData name="Puzzo Carolina Tanita" userId="8e17834e-95bb-4778-83b1-e1f469ec2669" providerId="ADAL" clId="{FDBCD1BF-EBB5-4953-979A-BFC321C702A8}" dt="2024-12-20T10:17:54.299" v="913" actId="167"/>
          <pc:sldLayoutMkLst>
            <pc:docMk/>
            <pc:sldMasterMk cId="2897442517" sldId="2147483690"/>
            <pc:sldLayoutMk cId="2743590842" sldId="2147483828"/>
          </pc:sldLayoutMkLst>
        </pc:sldLayoutChg>
        <pc:sldLayoutChg chg="addSp delSp modSp add mod modTransition">
          <pc:chgData name="Puzzo Carolina Tanita" userId="8e17834e-95bb-4778-83b1-e1f469ec2669" providerId="ADAL" clId="{FDBCD1BF-EBB5-4953-979A-BFC321C702A8}" dt="2024-12-20T10:17:47.447" v="912" actId="207"/>
          <pc:sldLayoutMkLst>
            <pc:docMk/>
            <pc:sldMasterMk cId="2897442517" sldId="2147483690"/>
            <pc:sldLayoutMk cId="3214384658" sldId="2147483829"/>
          </pc:sldLayoutMkLst>
        </pc:sldLayoutChg>
        <pc:sldLayoutChg chg="addSp delSp modSp add mod modTransition">
          <pc:chgData name="Puzzo Carolina Tanita" userId="8e17834e-95bb-4778-83b1-e1f469ec2669" providerId="ADAL" clId="{FDBCD1BF-EBB5-4953-979A-BFC321C702A8}" dt="2024-12-20T10:19:18.776" v="924" actId="1038"/>
          <pc:sldLayoutMkLst>
            <pc:docMk/>
            <pc:sldMasterMk cId="2897442517" sldId="2147483690"/>
            <pc:sldLayoutMk cId="3106952533" sldId="2147483830"/>
          </pc:sldLayoutMkLst>
        </pc:sldLayoutChg>
      </pc:sldMasterChg>
      <pc:sldMasterChg chg="modSp new del mod addSldLayout">
        <pc:chgData name="Puzzo Carolina Tanita" userId="8e17834e-95bb-4778-83b1-e1f469ec2669" providerId="ADAL" clId="{FDBCD1BF-EBB5-4953-979A-BFC321C702A8}" dt="2024-12-19T16:06:00.484" v="425" actId="2696"/>
        <pc:sldMasterMkLst>
          <pc:docMk/>
          <pc:sldMasterMk cId="1043486991" sldId="2147483774"/>
        </pc:sldMasterMkLst>
        <pc:sldLayoutChg chg="new replId">
          <pc:chgData name="Puzzo Carolina Tanita" userId="8e17834e-95bb-4778-83b1-e1f469ec2669" providerId="ADAL" clId="{FDBCD1BF-EBB5-4953-979A-BFC321C702A8}" dt="2024-12-19T16:05:09.249" v="422" actId="6938"/>
          <pc:sldLayoutMkLst>
            <pc:docMk/>
            <pc:sldMasterMk cId="1043486991" sldId="2147483774"/>
            <pc:sldLayoutMk cId="2699156924" sldId="2147483775"/>
          </pc:sldLayoutMkLst>
        </pc:sldLayoutChg>
        <pc:sldLayoutChg chg="new replId">
          <pc:chgData name="Puzzo Carolina Tanita" userId="8e17834e-95bb-4778-83b1-e1f469ec2669" providerId="ADAL" clId="{FDBCD1BF-EBB5-4953-979A-BFC321C702A8}" dt="2024-12-19T16:05:09.249" v="422" actId="6938"/>
          <pc:sldLayoutMkLst>
            <pc:docMk/>
            <pc:sldMasterMk cId="1043486991" sldId="2147483774"/>
            <pc:sldLayoutMk cId="287735420" sldId="2147483776"/>
          </pc:sldLayoutMkLst>
        </pc:sldLayoutChg>
        <pc:sldLayoutChg chg="new replId">
          <pc:chgData name="Puzzo Carolina Tanita" userId="8e17834e-95bb-4778-83b1-e1f469ec2669" providerId="ADAL" clId="{FDBCD1BF-EBB5-4953-979A-BFC321C702A8}" dt="2024-12-19T16:05:09.249" v="422" actId="6938"/>
          <pc:sldLayoutMkLst>
            <pc:docMk/>
            <pc:sldMasterMk cId="1043486991" sldId="2147483774"/>
            <pc:sldLayoutMk cId="1838701672" sldId="2147483777"/>
          </pc:sldLayoutMkLst>
        </pc:sldLayoutChg>
        <pc:sldLayoutChg chg="new replId">
          <pc:chgData name="Puzzo Carolina Tanita" userId="8e17834e-95bb-4778-83b1-e1f469ec2669" providerId="ADAL" clId="{FDBCD1BF-EBB5-4953-979A-BFC321C702A8}" dt="2024-12-19T16:05:09.249" v="422" actId="6938"/>
          <pc:sldLayoutMkLst>
            <pc:docMk/>
            <pc:sldMasterMk cId="1043486991" sldId="2147483774"/>
            <pc:sldLayoutMk cId="3030773231" sldId="2147483778"/>
          </pc:sldLayoutMkLst>
        </pc:sldLayoutChg>
        <pc:sldLayoutChg chg="new replId">
          <pc:chgData name="Puzzo Carolina Tanita" userId="8e17834e-95bb-4778-83b1-e1f469ec2669" providerId="ADAL" clId="{FDBCD1BF-EBB5-4953-979A-BFC321C702A8}" dt="2024-12-19T16:05:09.249" v="422" actId="6938"/>
          <pc:sldLayoutMkLst>
            <pc:docMk/>
            <pc:sldMasterMk cId="1043486991" sldId="2147483774"/>
            <pc:sldLayoutMk cId="1122448614" sldId="2147483779"/>
          </pc:sldLayoutMkLst>
        </pc:sldLayoutChg>
        <pc:sldLayoutChg chg="new replId">
          <pc:chgData name="Puzzo Carolina Tanita" userId="8e17834e-95bb-4778-83b1-e1f469ec2669" providerId="ADAL" clId="{FDBCD1BF-EBB5-4953-979A-BFC321C702A8}" dt="2024-12-19T16:05:09.249" v="422" actId="6938"/>
          <pc:sldLayoutMkLst>
            <pc:docMk/>
            <pc:sldMasterMk cId="1043486991" sldId="2147483774"/>
            <pc:sldLayoutMk cId="500770368" sldId="2147483780"/>
          </pc:sldLayoutMkLst>
        </pc:sldLayoutChg>
        <pc:sldLayoutChg chg="new replId">
          <pc:chgData name="Puzzo Carolina Tanita" userId="8e17834e-95bb-4778-83b1-e1f469ec2669" providerId="ADAL" clId="{FDBCD1BF-EBB5-4953-979A-BFC321C702A8}" dt="2024-12-19T16:05:09.249" v="422" actId="6938"/>
          <pc:sldLayoutMkLst>
            <pc:docMk/>
            <pc:sldMasterMk cId="1043486991" sldId="2147483774"/>
            <pc:sldLayoutMk cId="384781035" sldId="2147483781"/>
          </pc:sldLayoutMkLst>
        </pc:sldLayoutChg>
        <pc:sldLayoutChg chg="new replId">
          <pc:chgData name="Puzzo Carolina Tanita" userId="8e17834e-95bb-4778-83b1-e1f469ec2669" providerId="ADAL" clId="{FDBCD1BF-EBB5-4953-979A-BFC321C702A8}" dt="2024-12-19T16:05:09.249" v="422" actId="6938"/>
          <pc:sldLayoutMkLst>
            <pc:docMk/>
            <pc:sldMasterMk cId="1043486991" sldId="2147483774"/>
            <pc:sldLayoutMk cId="3281597669" sldId="2147483782"/>
          </pc:sldLayoutMkLst>
        </pc:sldLayoutChg>
        <pc:sldLayoutChg chg="new replId">
          <pc:chgData name="Puzzo Carolina Tanita" userId="8e17834e-95bb-4778-83b1-e1f469ec2669" providerId="ADAL" clId="{FDBCD1BF-EBB5-4953-979A-BFC321C702A8}" dt="2024-12-19T16:05:09.249" v="422" actId="6938"/>
          <pc:sldLayoutMkLst>
            <pc:docMk/>
            <pc:sldMasterMk cId="1043486991" sldId="2147483774"/>
            <pc:sldLayoutMk cId="1309662261" sldId="2147483783"/>
          </pc:sldLayoutMkLst>
        </pc:sldLayoutChg>
        <pc:sldLayoutChg chg="new replId">
          <pc:chgData name="Puzzo Carolina Tanita" userId="8e17834e-95bb-4778-83b1-e1f469ec2669" providerId="ADAL" clId="{FDBCD1BF-EBB5-4953-979A-BFC321C702A8}" dt="2024-12-19T16:05:09.249" v="422" actId="6938"/>
          <pc:sldLayoutMkLst>
            <pc:docMk/>
            <pc:sldMasterMk cId="1043486991" sldId="2147483774"/>
            <pc:sldLayoutMk cId="1484601981" sldId="2147483784"/>
          </pc:sldLayoutMkLst>
        </pc:sldLayoutChg>
        <pc:sldLayoutChg chg="new replId">
          <pc:chgData name="Puzzo Carolina Tanita" userId="8e17834e-95bb-4778-83b1-e1f469ec2669" providerId="ADAL" clId="{FDBCD1BF-EBB5-4953-979A-BFC321C702A8}" dt="2024-12-19T16:05:09.249" v="422" actId="6938"/>
          <pc:sldLayoutMkLst>
            <pc:docMk/>
            <pc:sldMasterMk cId="1043486991" sldId="2147483774"/>
            <pc:sldLayoutMk cId="1711632709" sldId="2147483785"/>
          </pc:sldLayoutMkLst>
        </pc:sldLayoutChg>
      </pc:sldMasterChg>
      <pc:sldMasterChg chg="add mod addSldLayout modSldLayout sldLayoutOrd">
        <pc:chgData name="Puzzo Carolina Tanita" userId="8e17834e-95bb-4778-83b1-e1f469ec2669" providerId="ADAL" clId="{FDBCD1BF-EBB5-4953-979A-BFC321C702A8}" dt="2024-12-20T10:18:13.966" v="917" actId="167"/>
        <pc:sldMasterMkLst>
          <pc:docMk/>
          <pc:sldMasterMk cId="1048938462" sldId="2147483786"/>
        </pc:sldMasterMkLst>
        <pc:sldLayoutChg chg="addSp delSp modSp add mod replId">
          <pc:chgData name="Puzzo Carolina Tanita" userId="8e17834e-95bb-4778-83b1-e1f469ec2669" providerId="ADAL" clId="{FDBCD1BF-EBB5-4953-979A-BFC321C702A8}" dt="2024-12-19T16:17:32.920" v="501" actId="571"/>
          <pc:sldLayoutMkLst>
            <pc:docMk/>
            <pc:sldMasterMk cId="1048938462" sldId="2147483786"/>
            <pc:sldLayoutMk cId="725744105" sldId="2147483787"/>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914927573" sldId="2147483788"/>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516430136" sldId="2147483789"/>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2983034210" sldId="2147483790"/>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90472009" sldId="2147483791"/>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3010703669" sldId="2147483792"/>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1378246986" sldId="2147483793"/>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1018081034" sldId="2147483794"/>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2015876639" sldId="2147483795"/>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3226728775" sldId="2147483796"/>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1111307149" sldId="2147483797"/>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4059045372" sldId="2147483798"/>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225661748" sldId="2147483799"/>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3187686916" sldId="2147483800"/>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479675056" sldId="2147483801"/>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3698432719" sldId="2147483802"/>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260092483" sldId="2147483803"/>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3091634394" sldId="2147483804"/>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3108464323" sldId="2147483805"/>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2535678840" sldId="2147483806"/>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1496451733" sldId="2147483807"/>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1766178026" sldId="2147483808"/>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2958622251" sldId="2147483809"/>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3486229219" sldId="2147483810"/>
          </pc:sldLayoutMkLst>
        </pc:sldLayoutChg>
        <pc:sldLayoutChg chg="add mod replId">
          <pc:chgData name="Puzzo Carolina Tanita" userId="8e17834e-95bb-4778-83b1-e1f469ec2669" providerId="ADAL" clId="{FDBCD1BF-EBB5-4953-979A-BFC321C702A8}" dt="2024-12-19T16:05:54.371" v="424" actId="2890"/>
          <pc:sldLayoutMkLst>
            <pc:docMk/>
            <pc:sldMasterMk cId="1048938462" sldId="2147483786"/>
            <pc:sldLayoutMk cId="761581821" sldId="2147483811"/>
          </pc:sldLayoutMkLst>
        </pc:sldLayoutChg>
        <pc:sldLayoutChg chg="addSp delSp modSp add mod modTransition">
          <pc:chgData name="Puzzo Carolina Tanita" userId="8e17834e-95bb-4778-83b1-e1f469ec2669" providerId="ADAL" clId="{FDBCD1BF-EBB5-4953-979A-BFC321C702A8}" dt="2024-12-20T10:18:13.966" v="917" actId="167"/>
          <pc:sldLayoutMkLst>
            <pc:docMk/>
            <pc:sldMasterMk cId="1048938462" sldId="2147483786"/>
            <pc:sldLayoutMk cId="4182949795" sldId="2147483812"/>
          </pc:sldLayoutMkLst>
        </pc:sldLayoutChg>
        <pc:sldLayoutChg chg="addSp delSp modSp add mod modTransition">
          <pc:chgData name="Puzzo Carolina Tanita" userId="8e17834e-95bb-4778-83b1-e1f469ec2669" providerId="ADAL" clId="{FDBCD1BF-EBB5-4953-979A-BFC321C702A8}" dt="2024-12-19T16:22:06.212" v="557" actId="14100"/>
          <pc:sldLayoutMkLst>
            <pc:docMk/>
            <pc:sldMasterMk cId="1048938462" sldId="2147483786"/>
            <pc:sldLayoutMk cId="2059059295" sldId="2147483813"/>
          </pc:sldLayoutMkLst>
        </pc:sldLayoutChg>
        <pc:sldLayoutChg chg="addSp delSp modSp add mod ord modTransition">
          <pc:chgData name="Puzzo Carolina Tanita" userId="8e17834e-95bb-4778-83b1-e1f469ec2669" providerId="ADAL" clId="{FDBCD1BF-EBB5-4953-979A-BFC321C702A8}" dt="2024-12-19T16:25:25.766" v="597" actId="478"/>
          <pc:sldLayoutMkLst>
            <pc:docMk/>
            <pc:sldMasterMk cId="1048938462" sldId="2147483786"/>
            <pc:sldLayoutMk cId="856253255" sldId="2147483814"/>
          </pc:sldLayoutMkLst>
        </pc:sldLayoutChg>
        <pc:sldLayoutChg chg="addSp delSp modSp add mod ord modTransition">
          <pc:chgData name="Puzzo Carolina Tanita" userId="8e17834e-95bb-4778-83b1-e1f469ec2669" providerId="ADAL" clId="{FDBCD1BF-EBB5-4953-979A-BFC321C702A8}" dt="2024-12-19T16:28:17.583" v="645"/>
          <pc:sldLayoutMkLst>
            <pc:docMk/>
            <pc:sldMasterMk cId="1048938462" sldId="2147483786"/>
            <pc:sldLayoutMk cId="117989447" sldId="2147483815"/>
          </pc:sldLayoutMkLst>
        </pc:sldLayoutChg>
        <pc:sldLayoutChg chg="delSp modSp add mod modTransition">
          <pc:chgData name="Puzzo Carolina Tanita" userId="8e17834e-95bb-4778-83b1-e1f469ec2669" providerId="ADAL" clId="{FDBCD1BF-EBB5-4953-979A-BFC321C702A8}" dt="2024-12-19T16:28:42.911" v="649" actId="14100"/>
          <pc:sldLayoutMkLst>
            <pc:docMk/>
            <pc:sldMasterMk cId="1048938462" sldId="2147483786"/>
            <pc:sldLayoutMk cId="2069605450" sldId="2147483816"/>
          </pc:sldLayoutMkLst>
        </pc:sldLayoutChg>
        <pc:sldLayoutChg chg="addSp delSp modSp add mod ord modTransition">
          <pc:chgData name="Puzzo Carolina Tanita" userId="8e17834e-95bb-4778-83b1-e1f469ec2669" providerId="ADAL" clId="{FDBCD1BF-EBB5-4953-979A-BFC321C702A8}" dt="2024-12-19T16:32:01.322" v="692" actId="1076"/>
          <pc:sldLayoutMkLst>
            <pc:docMk/>
            <pc:sldMasterMk cId="1048938462" sldId="2147483786"/>
            <pc:sldLayoutMk cId="3026126879" sldId="2147483817"/>
          </pc:sldLayoutMkLst>
        </pc:sldLayoutChg>
        <pc:sldLayoutChg chg="addSp delSp modSp add mod ord modTransition">
          <pc:chgData name="Puzzo Carolina Tanita" userId="8e17834e-95bb-4778-83b1-e1f469ec2669" providerId="ADAL" clId="{FDBCD1BF-EBB5-4953-979A-BFC321C702A8}" dt="2024-12-19T16:33:43.258" v="714" actId="571"/>
          <pc:sldLayoutMkLst>
            <pc:docMk/>
            <pc:sldMasterMk cId="1048938462" sldId="2147483786"/>
            <pc:sldLayoutMk cId="267239261" sldId="2147483818"/>
          </pc:sldLayoutMkLst>
        </pc:sldLayoutChg>
        <pc:sldLayoutChg chg="addSp delSp modSp add mod modTransition">
          <pc:chgData name="Puzzo Carolina Tanita" userId="8e17834e-95bb-4778-83b1-e1f469ec2669" providerId="ADAL" clId="{FDBCD1BF-EBB5-4953-979A-BFC321C702A8}" dt="2024-12-19T16:35:15.399" v="726" actId="14100"/>
          <pc:sldLayoutMkLst>
            <pc:docMk/>
            <pc:sldMasterMk cId="1048938462" sldId="2147483786"/>
            <pc:sldLayoutMk cId="2094410195" sldId="2147483819"/>
          </pc:sldLayoutMkLst>
        </pc:sldLayoutChg>
        <pc:sldLayoutChg chg="addSp delSp modSp add mod ord modTransition">
          <pc:chgData name="Puzzo Carolina Tanita" userId="8e17834e-95bb-4778-83b1-e1f469ec2669" providerId="ADAL" clId="{FDBCD1BF-EBB5-4953-979A-BFC321C702A8}" dt="2024-12-19T17:05:04.235" v="740" actId="14100"/>
          <pc:sldLayoutMkLst>
            <pc:docMk/>
            <pc:sldMasterMk cId="1048938462" sldId="2147483786"/>
            <pc:sldLayoutMk cId="2677672256" sldId="2147483820"/>
          </pc:sldLayoutMkLst>
        </pc:sldLayoutChg>
        <pc:sldLayoutChg chg="add mod modTransition">
          <pc:chgData name="Puzzo Carolina Tanita" userId="8e17834e-95bb-4778-83b1-e1f469ec2669" providerId="ADAL" clId="{FDBCD1BF-EBB5-4953-979A-BFC321C702A8}" dt="2024-12-19T16:55:05.964" v="727" actId="2890"/>
          <pc:sldLayoutMkLst>
            <pc:docMk/>
            <pc:sldMasterMk cId="1048938462" sldId="2147483786"/>
            <pc:sldLayoutMk cId="3611778811" sldId="2147483820"/>
          </pc:sldLayoutMkLst>
        </pc:sldLayoutChg>
        <pc:sldLayoutChg chg="addSp delSp modSp add mod modTransition">
          <pc:chgData name="Puzzo Carolina Tanita" userId="8e17834e-95bb-4778-83b1-e1f469ec2669" providerId="ADAL" clId="{FDBCD1BF-EBB5-4953-979A-BFC321C702A8}" dt="2024-12-19T17:13:29.957" v="754" actId="1038"/>
          <pc:sldLayoutMkLst>
            <pc:docMk/>
            <pc:sldMasterMk cId="1048938462" sldId="2147483786"/>
            <pc:sldLayoutMk cId="3659700822" sldId="2147483821"/>
          </pc:sldLayoutMkLst>
        </pc:sldLayoutChg>
        <pc:sldLayoutChg chg="addSp delSp modSp add mod modTransition">
          <pc:chgData name="Puzzo Carolina Tanita" userId="8e17834e-95bb-4778-83b1-e1f469ec2669" providerId="ADAL" clId="{FDBCD1BF-EBB5-4953-979A-BFC321C702A8}" dt="2024-12-19T17:17:42.992" v="790" actId="478"/>
          <pc:sldLayoutMkLst>
            <pc:docMk/>
            <pc:sldMasterMk cId="1048938462" sldId="2147483786"/>
            <pc:sldLayoutMk cId="3734146911" sldId="2147483822"/>
          </pc:sldLayoutMkLst>
        </pc:sldLayoutChg>
        <pc:sldLayoutChg chg="addSp delSp modSp add mod modTransition">
          <pc:chgData name="Puzzo Carolina Tanita" userId="8e17834e-95bb-4778-83b1-e1f469ec2669" providerId="ADAL" clId="{FDBCD1BF-EBB5-4953-979A-BFC321C702A8}" dt="2024-12-20T08:44:37.674" v="843" actId="1037"/>
          <pc:sldLayoutMkLst>
            <pc:docMk/>
            <pc:sldMasterMk cId="1048938462" sldId="2147483786"/>
            <pc:sldLayoutMk cId="2288235974" sldId="2147483823"/>
          </pc:sldLayoutMkLst>
        </pc:sldLayoutChg>
      </pc:sldMasterChg>
      <pc:sldMasterChg chg="add mod addSldLayout modSldLayout">
        <pc:chgData name="Puzzo Carolina Tanita" userId="8e17834e-95bb-4778-83b1-e1f469ec2669" providerId="ADAL" clId="{FDBCD1BF-EBB5-4953-979A-BFC321C702A8}" dt="2024-12-20T10:20:35.872" v="925" actId="2890"/>
        <pc:sldMasterMkLst>
          <pc:docMk/>
          <pc:sldMasterMk cId="1164024736" sldId="2147483831"/>
        </pc:sldMasterMkLst>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2805856448" sldId="2147483832"/>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4077135085" sldId="2147483833"/>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589776611" sldId="2147483834"/>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3991915683" sldId="2147483835"/>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920656104" sldId="2147483836"/>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4076285307" sldId="2147483837"/>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78023586" sldId="2147483838"/>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3561883244" sldId="2147483839"/>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872355113" sldId="2147483840"/>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2031226359" sldId="2147483841"/>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286444824" sldId="2147483842"/>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2625139862" sldId="2147483843"/>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556805113" sldId="2147483844"/>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2269131171" sldId="2147483845"/>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30471301" sldId="2147483846"/>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469330311" sldId="2147483847"/>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623559249" sldId="2147483848"/>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3298862886" sldId="2147483849"/>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557731246" sldId="2147483850"/>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2276515209" sldId="2147483851"/>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921273428" sldId="2147483852"/>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123913482" sldId="2147483853"/>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012508025" sldId="2147483854"/>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78426618" sldId="2147483855"/>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351502808" sldId="2147483856"/>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2307082619" sldId="2147483857"/>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3541346567" sldId="2147483858"/>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2390464460" sldId="2147483859"/>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3193821999" sldId="2147483860"/>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189408846" sldId="2147483861"/>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2213981719" sldId="2147483862"/>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4273774675" sldId="2147483863"/>
          </pc:sldLayoutMkLst>
        </pc:sldLayoutChg>
        <pc:sldLayoutChg chg="add mod replId">
          <pc:chgData name="Puzzo Carolina Tanita" userId="8e17834e-95bb-4778-83b1-e1f469ec2669" providerId="ADAL" clId="{FDBCD1BF-EBB5-4953-979A-BFC321C702A8}" dt="2024-12-20T10:20:35.872" v="925" actId="2890"/>
          <pc:sldLayoutMkLst>
            <pc:docMk/>
            <pc:sldMasterMk cId="1164024736" sldId="2147483831"/>
            <pc:sldLayoutMk cId="1016278192" sldId="2147483864"/>
          </pc:sldLayoutMkLst>
        </pc:sldLayoutChg>
      </pc:sldMasterChg>
      <pc:sldMasterChg chg="modSp new del mod addSldLayout delSldLayout">
        <pc:chgData name="Puzzo Carolina Tanita" userId="8e17834e-95bb-4778-83b1-e1f469ec2669" providerId="ADAL" clId="{FDBCD1BF-EBB5-4953-979A-BFC321C702A8}" dt="2024-12-20T10:21:12.580" v="928" actId="6938"/>
        <pc:sldMasterMkLst>
          <pc:docMk/>
          <pc:sldMasterMk cId="4110190590" sldId="2147483865"/>
        </pc:sldMasterMkLst>
        <pc:sldLayoutChg chg="new del replId">
          <pc:chgData name="Puzzo Carolina Tanita" userId="8e17834e-95bb-4778-83b1-e1f469ec2669" providerId="ADAL" clId="{FDBCD1BF-EBB5-4953-979A-BFC321C702A8}" dt="2024-12-20T10:21:12.580" v="928" actId="6938"/>
          <pc:sldLayoutMkLst>
            <pc:docMk/>
            <pc:sldMasterMk cId="4110190590" sldId="2147483865"/>
            <pc:sldLayoutMk cId="297301009" sldId="2147483866"/>
          </pc:sldLayoutMkLst>
        </pc:sldLayoutChg>
        <pc:sldLayoutChg chg="new del replId">
          <pc:chgData name="Puzzo Carolina Tanita" userId="8e17834e-95bb-4778-83b1-e1f469ec2669" providerId="ADAL" clId="{FDBCD1BF-EBB5-4953-979A-BFC321C702A8}" dt="2024-12-20T10:21:12.580" v="928" actId="6938"/>
          <pc:sldLayoutMkLst>
            <pc:docMk/>
            <pc:sldMasterMk cId="4110190590" sldId="2147483865"/>
            <pc:sldLayoutMk cId="2097132415" sldId="2147483867"/>
          </pc:sldLayoutMkLst>
        </pc:sldLayoutChg>
        <pc:sldLayoutChg chg="new del replId">
          <pc:chgData name="Puzzo Carolina Tanita" userId="8e17834e-95bb-4778-83b1-e1f469ec2669" providerId="ADAL" clId="{FDBCD1BF-EBB5-4953-979A-BFC321C702A8}" dt="2024-12-20T10:21:12.580" v="928" actId="6938"/>
          <pc:sldLayoutMkLst>
            <pc:docMk/>
            <pc:sldMasterMk cId="4110190590" sldId="2147483865"/>
            <pc:sldLayoutMk cId="1396597717" sldId="2147483868"/>
          </pc:sldLayoutMkLst>
        </pc:sldLayoutChg>
        <pc:sldLayoutChg chg="new del replId">
          <pc:chgData name="Puzzo Carolina Tanita" userId="8e17834e-95bb-4778-83b1-e1f469ec2669" providerId="ADAL" clId="{FDBCD1BF-EBB5-4953-979A-BFC321C702A8}" dt="2024-12-20T10:21:12.580" v="928" actId="6938"/>
          <pc:sldLayoutMkLst>
            <pc:docMk/>
            <pc:sldMasterMk cId="4110190590" sldId="2147483865"/>
            <pc:sldLayoutMk cId="729388009" sldId="2147483869"/>
          </pc:sldLayoutMkLst>
        </pc:sldLayoutChg>
        <pc:sldLayoutChg chg="new del replId">
          <pc:chgData name="Puzzo Carolina Tanita" userId="8e17834e-95bb-4778-83b1-e1f469ec2669" providerId="ADAL" clId="{FDBCD1BF-EBB5-4953-979A-BFC321C702A8}" dt="2024-12-20T10:21:12.580" v="928" actId="6938"/>
          <pc:sldLayoutMkLst>
            <pc:docMk/>
            <pc:sldMasterMk cId="4110190590" sldId="2147483865"/>
            <pc:sldLayoutMk cId="379395585" sldId="2147483870"/>
          </pc:sldLayoutMkLst>
        </pc:sldLayoutChg>
        <pc:sldLayoutChg chg="new del replId">
          <pc:chgData name="Puzzo Carolina Tanita" userId="8e17834e-95bb-4778-83b1-e1f469ec2669" providerId="ADAL" clId="{FDBCD1BF-EBB5-4953-979A-BFC321C702A8}" dt="2024-12-20T10:21:12.580" v="928" actId="6938"/>
          <pc:sldLayoutMkLst>
            <pc:docMk/>
            <pc:sldMasterMk cId="4110190590" sldId="2147483865"/>
            <pc:sldLayoutMk cId="1344290545" sldId="2147483871"/>
          </pc:sldLayoutMkLst>
        </pc:sldLayoutChg>
        <pc:sldLayoutChg chg="new del replId">
          <pc:chgData name="Puzzo Carolina Tanita" userId="8e17834e-95bb-4778-83b1-e1f469ec2669" providerId="ADAL" clId="{FDBCD1BF-EBB5-4953-979A-BFC321C702A8}" dt="2024-12-20T10:21:12.580" v="928" actId="6938"/>
          <pc:sldLayoutMkLst>
            <pc:docMk/>
            <pc:sldMasterMk cId="4110190590" sldId="2147483865"/>
            <pc:sldLayoutMk cId="1871040846" sldId="2147483872"/>
          </pc:sldLayoutMkLst>
        </pc:sldLayoutChg>
        <pc:sldLayoutChg chg="new del replId">
          <pc:chgData name="Puzzo Carolina Tanita" userId="8e17834e-95bb-4778-83b1-e1f469ec2669" providerId="ADAL" clId="{FDBCD1BF-EBB5-4953-979A-BFC321C702A8}" dt="2024-12-20T10:21:12.580" v="928" actId="6938"/>
          <pc:sldLayoutMkLst>
            <pc:docMk/>
            <pc:sldMasterMk cId="4110190590" sldId="2147483865"/>
            <pc:sldLayoutMk cId="1162854069" sldId="2147483873"/>
          </pc:sldLayoutMkLst>
        </pc:sldLayoutChg>
        <pc:sldLayoutChg chg="new del replId">
          <pc:chgData name="Puzzo Carolina Tanita" userId="8e17834e-95bb-4778-83b1-e1f469ec2669" providerId="ADAL" clId="{FDBCD1BF-EBB5-4953-979A-BFC321C702A8}" dt="2024-12-20T10:21:12.580" v="928" actId="6938"/>
          <pc:sldLayoutMkLst>
            <pc:docMk/>
            <pc:sldMasterMk cId="4110190590" sldId="2147483865"/>
            <pc:sldLayoutMk cId="870697910" sldId="2147483874"/>
          </pc:sldLayoutMkLst>
        </pc:sldLayoutChg>
        <pc:sldLayoutChg chg="new del replId">
          <pc:chgData name="Puzzo Carolina Tanita" userId="8e17834e-95bb-4778-83b1-e1f469ec2669" providerId="ADAL" clId="{FDBCD1BF-EBB5-4953-979A-BFC321C702A8}" dt="2024-12-20T10:21:12.580" v="928" actId="6938"/>
          <pc:sldLayoutMkLst>
            <pc:docMk/>
            <pc:sldMasterMk cId="4110190590" sldId="2147483865"/>
            <pc:sldLayoutMk cId="723544823" sldId="2147483875"/>
          </pc:sldLayoutMkLst>
        </pc:sldLayoutChg>
        <pc:sldLayoutChg chg="new del replId">
          <pc:chgData name="Puzzo Carolina Tanita" userId="8e17834e-95bb-4778-83b1-e1f469ec2669" providerId="ADAL" clId="{FDBCD1BF-EBB5-4953-979A-BFC321C702A8}" dt="2024-12-20T10:21:12.580" v="928" actId="6938"/>
          <pc:sldLayoutMkLst>
            <pc:docMk/>
            <pc:sldMasterMk cId="4110190590" sldId="2147483865"/>
            <pc:sldLayoutMk cId="3849955049" sldId="2147483876"/>
          </pc:sldLayoutMkLst>
        </pc:sldLayoutChg>
      </pc:sldMasterChg>
    </pc:docChg>
  </pc:docChgLst>
  <pc:docChgLst>
    <pc:chgData name="Puzzo Carolina Tanita" userId="8e17834e-95bb-4778-83b1-e1f469ec2669" providerId="ADAL" clId="{E9EF367A-3B3B-43D4-BA83-42478F1550B4}"/>
    <pc:docChg chg="undo redo custSel addSld delSld modSld sldOrd addMainMaster delMainMaster modMainMaster modSection">
      <pc:chgData name="Puzzo Carolina Tanita" userId="8e17834e-95bb-4778-83b1-e1f469ec2669" providerId="ADAL" clId="{E9EF367A-3B3B-43D4-BA83-42478F1550B4}" dt="2025-01-29T14:20:24.030" v="873" actId="478"/>
      <pc:docMkLst>
        <pc:docMk/>
      </pc:docMkLst>
      <pc:sldChg chg="del">
        <pc:chgData name="Puzzo Carolina Tanita" userId="8e17834e-95bb-4778-83b1-e1f469ec2669" providerId="ADAL" clId="{E9EF367A-3B3B-43D4-BA83-42478F1550B4}" dt="2025-01-15T14:19:30.751" v="722" actId="47"/>
        <pc:sldMkLst>
          <pc:docMk/>
          <pc:sldMk cId="1480953362" sldId="320"/>
        </pc:sldMkLst>
      </pc:sldChg>
      <pc:sldChg chg="del">
        <pc:chgData name="Puzzo Carolina Tanita" userId="8e17834e-95bb-4778-83b1-e1f469ec2669" providerId="ADAL" clId="{E9EF367A-3B3B-43D4-BA83-42478F1550B4}" dt="2025-01-15T14:27:32.930" v="802" actId="47"/>
        <pc:sldMkLst>
          <pc:docMk/>
          <pc:sldMk cId="2549064388" sldId="329"/>
        </pc:sldMkLst>
      </pc:sldChg>
      <pc:sldChg chg="del">
        <pc:chgData name="Puzzo Carolina Tanita" userId="8e17834e-95bb-4778-83b1-e1f469ec2669" providerId="ADAL" clId="{E9EF367A-3B3B-43D4-BA83-42478F1550B4}" dt="2025-01-15T14:21:54.626" v="742" actId="47"/>
        <pc:sldMkLst>
          <pc:docMk/>
          <pc:sldMk cId="2446082498" sldId="333"/>
        </pc:sldMkLst>
      </pc:sldChg>
      <pc:sldChg chg="addSp modSp mod modClrScheme chgLayout">
        <pc:chgData name="Puzzo Carolina Tanita" userId="8e17834e-95bb-4778-83b1-e1f469ec2669" providerId="ADAL" clId="{E9EF367A-3B3B-43D4-BA83-42478F1550B4}" dt="2025-01-15T10:24:10.899" v="471" actId="700"/>
        <pc:sldMkLst>
          <pc:docMk/>
          <pc:sldMk cId="2604875578" sldId="335"/>
        </pc:sldMkLst>
      </pc:sldChg>
      <pc:sldChg chg="addSp delSp modSp mod modClrScheme chgLayout">
        <pc:chgData name="Puzzo Carolina Tanita" userId="8e17834e-95bb-4778-83b1-e1f469ec2669" providerId="ADAL" clId="{E9EF367A-3B3B-43D4-BA83-42478F1550B4}" dt="2025-01-15T10:26:04.979" v="486" actId="700"/>
        <pc:sldMkLst>
          <pc:docMk/>
          <pc:sldMk cId="1893711370" sldId="336"/>
        </pc:sldMkLst>
      </pc:sldChg>
      <pc:sldChg chg="modSp del mod modClrScheme chgLayout">
        <pc:chgData name="Puzzo Carolina Tanita" userId="8e17834e-95bb-4778-83b1-e1f469ec2669" providerId="ADAL" clId="{E9EF367A-3B3B-43D4-BA83-42478F1550B4}" dt="2025-01-15T14:19:31.687" v="723" actId="47"/>
        <pc:sldMkLst>
          <pc:docMk/>
          <pc:sldMk cId="1910699924" sldId="341"/>
        </pc:sldMkLst>
      </pc:sldChg>
      <pc:sldChg chg="modSp del mod modClrScheme chgLayout">
        <pc:chgData name="Puzzo Carolina Tanita" userId="8e17834e-95bb-4778-83b1-e1f469ec2669" providerId="ADAL" clId="{E9EF367A-3B3B-43D4-BA83-42478F1550B4}" dt="2025-01-15T14:27:32.930" v="802" actId="47"/>
        <pc:sldMkLst>
          <pc:docMk/>
          <pc:sldMk cId="3380842256" sldId="353"/>
        </pc:sldMkLst>
      </pc:sldChg>
      <pc:sldChg chg="addSp modSp del mod modClrScheme chgLayout">
        <pc:chgData name="Puzzo Carolina Tanita" userId="8e17834e-95bb-4778-83b1-e1f469ec2669" providerId="ADAL" clId="{E9EF367A-3B3B-43D4-BA83-42478F1550B4}" dt="2025-01-15T14:27:34.908" v="803" actId="47"/>
        <pc:sldMkLst>
          <pc:docMk/>
          <pc:sldMk cId="1682262274" sldId="354"/>
        </pc:sldMkLst>
      </pc:sldChg>
      <pc:sldChg chg="addSp delSp modSp mod modClrScheme chgLayout">
        <pc:chgData name="Puzzo Carolina Tanita" userId="8e17834e-95bb-4778-83b1-e1f469ec2669" providerId="ADAL" clId="{E9EF367A-3B3B-43D4-BA83-42478F1550B4}" dt="2025-01-15T10:25:42.671" v="485" actId="478"/>
        <pc:sldMkLst>
          <pc:docMk/>
          <pc:sldMk cId="2314347306" sldId="355"/>
        </pc:sldMkLst>
      </pc:sldChg>
      <pc:sldChg chg="addSp delSp modSp mod modClrScheme chgLayout">
        <pc:chgData name="Puzzo Carolina Tanita" userId="8e17834e-95bb-4778-83b1-e1f469ec2669" providerId="ADAL" clId="{E9EF367A-3B3B-43D4-BA83-42478F1550B4}" dt="2025-01-15T10:27:13.587" v="493" actId="478"/>
        <pc:sldMkLst>
          <pc:docMk/>
          <pc:sldMk cId="4065596048" sldId="356"/>
        </pc:sldMkLst>
      </pc:sldChg>
      <pc:sldChg chg="addSp delSp modSp mod modClrScheme chgLayout">
        <pc:chgData name="Puzzo Carolina Tanita" userId="8e17834e-95bb-4778-83b1-e1f469ec2669" providerId="ADAL" clId="{E9EF367A-3B3B-43D4-BA83-42478F1550B4}" dt="2025-01-15T10:26:57.470" v="490" actId="478"/>
        <pc:sldMkLst>
          <pc:docMk/>
          <pc:sldMk cId="2564223455" sldId="357"/>
        </pc:sldMkLst>
      </pc:sldChg>
      <pc:sldChg chg="modSp mod modClrScheme chgLayout">
        <pc:chgData name="Puzzo Carolina Tanita" userId="8e17834e-95bb-4778-83b1-e1f469ec2669" providerId="ADAL" clId="{E9EF367A-3B3B-43D4-BA83-42478F1550B4}" dt="2025-01-15T10:16:06.657" v="423" actId="700"/>
        <pc:sldMkLst>
          <pc:docMk/>
          <pc:sldMk cId="830141309" sldId="360"/>
        </pc:sldMkLst>
      </pc:sldChg>
      <pc:sldChg chg="addSp modSp del mod modClrScheme chgLayout">
        <pc:chgData name="Puzzo Carolina Tanita" userId="8e17834e-95bb-4778-83b1-e1f469ec2669" providerId="ADAL" clId="{E9EF367A-3B3B-43D4-BA83-42478F1550B4}" dt="2025-01-15T14:21:59.647" v="743" actId="47"/>
        <pc:sldMkLst>
          <pc:docMk/>
          <pc:sldMk cId="183861784" sldId="361"/>
        </pc:sldMkLst>
      </pc:sldChg>
      <pc:sldChg chg="addSp delSp modSp mod modClrScheme chgLayout">
        <pc:chgData name="Puzzo Carolina Tanita" userId="8e17834e-95bb-4778-83b1-e1f469ec2669" providerId="ADAL" clId="{E9EF367A-3B3B-43D4-BA83-42478F1550B4}" dt="2025-01-15T10:19:50.726" v="462" actId="478"/>
        <pc:sldMkLst>
          <pc:docMk/>
          <pc:sldMk cId="3230895333" sldId="381"/>
        </pc:sldMkLst>
      </pc:sldChg>
      <pc:sldChg chg="addSp delSp modSp mod modClrScheme chgLayout">
        <pc:chgData name="Puzzo Carolina Tanita" userId="8e17834e-95bb-4778-83b1-e1f469ec2669" providerId="ADAL" clId="{E9EF367A-3B3B-43D4-BA83-42478F1550B4}" dt="2025-01-15T10:19:38.662" v="456" actId="478"/>
        <pc:sldMkLst>
          <pc:docMk/>
          <pc:sldMk cId="701602763" sldId="382"/>
        </pc:sldMkLst>
      </pc:sldChg>
      <pc:sldChg chg="addSp delSp modSp mod modClrScheme chgLayout">
        <pc:chgData name="Puzzo Carolina Tanita" userId="8e17834e-95bb-4778-83b1-e1f469ec2669" providerId="ADAL" clId="{E9EF367A-3B3B-43D4-BA83-42478F1550B4}" dt="2025-01-15T10:18:34.871" v="438"/>
        <pc:sldMkLst>
          <pc:docMk/>
          <pc:sldMk cId="4096600043" sldId="383"/>
        </pc:sldMkLst>
      </pc:sldChg>
      <pc:sldChg chg="addSp delSp modSp mod modClrScheme chgLayout">
        <pc:chgData name="Puzzo Carolina Tanita" userId="8e17834e-95bb-4778-83b1-e1f469ec2669" providerId="ADAL" clId="{E9EF367A-3B3B-43D4-BA83-42478F1550B4}" dt="2025-01-15T10:19:11.382" v="447" actId="478"/>
        <pc:sldMkLst>
          <pc:docMk/>
          <pc:sldMk cId="1621615501" sldId="384"/>
        </pc:sldMkLst>
      </pc:sldChg>
      <pc:sldChg chg="addSp delSp modSp mod modClrScheme chgLayout">
        <pc:chgData name="Puzzo Carolina Tanita" userId="8e17834e-95bb-4778-83b1-e1f469ec2669" providerId="ADAL" clId="{E9EF367A-3B3B-43D4-BA83-42478F1550B4}" dt="2025-01-15T10:19:44.863" v="461" actId="478"/>
        <pc:sldMkLst>
          <pc:docMk/>
          <pc:sldMk cId="31913228" sldId="385"/>
        </pc:sldMkLst>
      </pc:sldChg>
      <pc:sldChg chg="addSp delSp modSp mod modClrScheme chgLayout">
        <pc:chgData name="Puzzo Carolina Tanita" userId="8e17834e-95bb-4778-83b1-e1f469ec2669" providerId="ADAL" clId="{E9EF367A-3B3B-43D4-BA83-42478F1550B4}" dt="2025-01-15T10:19:33.558" v="452" actId="478"/>
        <pc:sldMkLst>
          <pc:docMk/>
          <pc:sldMk cId="3877307034" sldId="386"/>
        </pc:sldMkLst>
      </pc:sldChg>
      <pc:sldChg chg="del">
        <pc:chgData name="Puzzo Carolina Tanita" userId="8e17834e-95bb-4778-83b1-e1f469ec2669" providerId="ADAL" clId="{E9EF367A-3B3B-43D4-BA83-42478F1550B4}" dt="2025-01-15T09:50:52.445" v="242" actId="47"/>
        <pc:sldMkLst>
          <pc:docMk/>
          <pc:sldMk cId="30565102" sldId="406"/>
        </pc:sldMkLst>
      </pc:sldChg>
      <pc:sldChg chg="add del">
        <pc:chgData name="Puzzo Carolina Tanita" userId="8e17834e-95bb-4778-83b1-e1f469ec2669" providerId="ADAL" clId="{E9EF367A-3B3B-43D4-BA83-42478F1550B4}" dt="2025-01-15T09:51:20.244" v="247" actId="47"/>
        <pc:sldMkLst>
          <pc:docMk/>
          <pc:sldMk cId="4254869937" sldId="409"/>
        </pc:sldMkLst>
      </pc:sldChg>
      <pc:sldChg chg="addSp delSp modSp mod">
        <pc:chgData name="Puzzo Carolina Tanita" userId="8e17834e-95bb-4778-83b1-e1f469ec2669" providerId="ADAL" clId="{E9EF367A-3B3B-43D4-BA83-42478F1550B4}" dt="2025-01-15T09:51:42.425" v="252" actId="732"/>
        <pc:sldMkLst>
          <pc:docMk/>
          <pc:sldMk cId="1818418000" sldId="410"/>
        </pc:sldMkLst>
      </pc:sldChg>
      <pc:sldChg chg="add del">
        <pc:chgData name="Puzzo Carolina Tanita" userId="8e17834e-95bb-4778-83b1-e1f469ec2669" providerId="ADAL" clId="{E9EF367A-3B3B-43D4-BA83-42478F1550B4}" dt="2025-01-15T09:52:00.940" v="253" actId="47"/>
        <pc:sldMkLst>
          <pc:docMk/>
          <pc:sldMk cId="3707816576" sldId="411"/>
        </pc:sldMkLst>
      </pc:sldChg>
      <pc:sldChg chg="addSp delSp modSp add mod ord setBg modClrScheme chgLayout">
        <pc:chgData name="Puzzo Carolina Tanita" userId="8e17834e-95bb-4778-83b1-e1f469ec2669" providerId="ADAL" clId="{E9EF367A-3B3B-43D4-BA83-42478F1550B4}" dt="2025-01-15T09:58:15.813" v="276" actId="20577"/>
        <pc:sldMkLst>
          <pc:docMk/>
          <pc:sldMk cId="746839579" sldId="412"/>
        </pc:sldMkLst>
      </pc:sldChg>
      <pc:sldChg chg="del">
        <pc:chgData name="Puzzo Carolina Tanita" userId="8e17834e-95bb-4778-83b1-e1f469ec2669" providerId="ADAL" clId="{E9EF367A-3B3B-43D4-BA83-42478F1550B4}" dt="2025-01-15T14:22:07.920" v="744" actId="47"/>
        <pc:sldMkLst>
          <pc:docMk/>
          <pc:sldMk cId="2129538329" sldId="413"/>
        </pc:sldMkLst>
      </pc:sldChg>
      <pc:sldChg chg="addSp modSp del mod modClrScheme chgLayout">
        <pc:chgData name="Puzzo Carolina Tanita" userId="8e17834e-95bb-4778-83b1-e1f469ec2669" providerId="ADAL" clId="{E9EF367A-3B3B-43D4-BA83-42478F1550B4}" dt="2025-01-15T14:22:14.059" v="746" actId="47"/>
        <pc:sldMkLst>
          <pc:docMk/>
          <pc:sldMk cId="1446642436" sldId="416"/>
        </pc:sldMkLst>
      </pc:sldChg>
      <pc:sldChg chg="del">
        <pc:chgData name="Puzzo Carolina Tanita" userId="8e17834e-95bb-4778-83b1-e1f469ec2669" providerId="ADAL" clId="{E9EF367A-3B3B-43D4-BA83-42478F1550B4}" dt="2025-01-15T14:22:12.615" v="745" actId="47"/>
        <pc:sldMkLst>
          <pc:docMk/>
          <pc:sldMk cId="2780382791" sldId="437"/>
        </pc:sldMkLst>
      </pc:sldChg>
      <pc:sldChg chg="addSp delSp modSp del mod modClrScheme chgLayout">
        <pc:chgData name="Puzzo Carolina Tanita" userId="8e17834e-95bb-4778-83b1-e1f469ec2669" providerId="ADAL" clId="{E9EF367A-3B3B-43D4-BA83-42478F1550B4}" dt="2025-01-15T14:25:18.825" v="773" actId="47"/>
        <pc:sldMkLst>
          <pc:docMk/>
          <pc:sldMk cId="823265520" sldId="438"/>
        </pc:sldMkLst>
      </pc:sldChg>
      <pc:sldChg chg="addSp delSp modSp mod modClrScheme chgLayout">
        <pc:chgData name="Puzzo Carolina Tanita" userId="8e17834e-95bb-4778-83b1-e1f469ec2669" providerId="ADAL" clId="{E9EF367A-3B3B-43D4-BA83-42478F1550B4}" dt="2025-01-15T10:27:02.301" v="492" actId="478"/>
        <pc:sldMkLst>
          <pc:docMk/>
          <pc:sldMk cId="3986593155" sldId="448"/>
        </pc:sldMkLst>
      </pc:sldChg>
      <pc:sldChg chg="addSp modSp mod modClrScheme chgLayout">
        <pc:chgData name="Puzzo Carolina Tanita" userId="8e17834e-95bb-4778-83b1-e1f469ec2669" providerId="ADAL" clId="{E9EF367A-3B3B-43D4-BA83-42478F1550B4}" dt="2025-01-15T14:33:03.094" v="808" actId="108"/>
        <pc:sldMkLst>
          <pc:docMk/>
          <pc:sldMk cId="1880762870" sldId="451"/>
        </pc:sldMkLst>
      </pc:sldChg>
      <pc:sldChg chg="addSp modSp">
        <pc:chgData name="Puzzo Carolina Tanita" userId="8e17834e-95bb-4778-83b1-e1f469ec2669" providerId="ADAL" clId="{E9EF367A-3B3B-43D4-BA83-42478F1550B4}" dt="2025-01-17T10:26:05.293" v="809"/>
        <pc:sldMkLst>
          <pc:docMk/>
          <pc:sldMk cId="199494359" sldId="455"/>
        </pc:sldMkLst>
      </pc:sldChg>
      <pc:sldChg chg="addSp delSp modSp mod">
        <pc:chgData name="Puzzo Carolina Tanita" userId="8e17834e-95bb-4778-83b1-e1f469ec2669" providerId="ADAL" clId="{E9EF367A-3B3B-43D4-BA83-42478F1550B4}" dt="2025-01-17T10:26:17.931" v="810"/>
        <pc:sldMkLst>
          <pc:docMk/>
          <pc:sldMk cId="1902833106" sldId="456"/>
        </pc:sldMkLst>
      </pc:sldChg>
      <pc:sldChg chg="addSp modSp">
        <pc:chgData name="Puzzo Carolina Tanita" userId="8e17834e-95bb-4778-83b1-e1f469ec2669" providerId="ADAL" clId="{E9EF367A-3B3B-43D4-BA83-42478F1550B4}" dt="2025-01-17T10:26:19.382" v="811"/>
        <pc:sldMkLst>
          <pc:docMk/>
          <pc:sldMk cId="3077629937" sldId="457"/>
        </pc:sldMkLst>
      </pc:sldChg>
      <pc:sldChg chg="addSp modSp">
        <pc:chgData name="Puzzo Carolina Tanita" userId="8e17834e-95bb-4778-83b1-e1f469ec2669" providerId="ADAL" clId="{E9EF367A-3B3B-43D4-BA83-42478F1550B4}" dt="2025-01-17T10:26:20.435" v="812"/>
        <pc:sldMkLst>
          <pc:docMk/>
          <pc:sldMk cId="953152705" sldId="458"/>
        </pc:sldMkLst>
      </pc:sldChg>
      <pc:sldChg chg="addSp modSp">
        <pc:chgData name="Puzzo Carolina Tanita" userId="8e17834e-95bb-4778-83b1-e1f469ec2669" providerId="ADAL" clId="{E9EF367A-3B3B-43D4-BA83-42478F1550B4}" dt="2025-01-17T10:26:21.068" v="813"/>
        <pc:sldMkLst>
          <pc:docMk/>
          <pc:sldMk cId="1095716919" sldId="459"/>
        </pc:sldMkLst>
      </pc:sldChg>
      <pc:sldChg chg="modSp">
        <pc:chgData name="Puzzo Carolina Tanita" userId="8e17834e-95bb-4778-83b1-e1f469ec2669" providerId="ADAL" clId="{E9EF367A-3B3B-43D4-BA83-42478F1550B4}" dt="2025-01-08T18:19:30.558" v="51" actId="11530"/>
        <pc:sldMkLst>
          <pc:docMk/>
          <pc:sldMk cId="3622941005" sldId="460"/>
        </pc:sldMkLst>
      </pc:sldChg>
      <pc:sldChg chg="addSp modSp">
        <pc:chgData name="Puzzo Carolina Tanita" userId="8e17834e-95bb-4778-83b1-e1f469ec2669" providerId="ADAL" clId="{E9EF367A-3B3B-43D4-BA83-42478F1550B4}" dt="2025-01-17T10:26:21.646" v="814"/>
        <pc:sldMkLst>
          <pc:docMk/>
          <pc:sldMk cId="1501784026" sldId="461"/>
        </pc:sldMkLst>
      </pc:sldChg>
      <pc:sldChg chg="addSp modSp">
        <pc:chgData name="Puzzo Carolina Tanita" userId="8e17834e-95bb-4778-83b1-e1f469ec2669" providerId="ADAL" clId="{E9EF367A-3B3B-43D4-BA83-42478F1550B4}" dt="2025-01-17T10:26:22.298" v="815"/>
        <pc:sldMkLst>
          <pc:docMk/>
          <pc:sldMk cId="2737245112" sldId="462"/>
        </pc:sldMkLst>
      </pc:sldChg>
      <pc:sldChg chg="addSp modSp">
        <pc:chgData name="Puzzo Carolina Tanita" userId="8e17834e-95bb-4778-83b1-e1f469ec2669" providerId="ADAL" clId="{E9EF367A-3B3B-43D4-BA83-42478F1550B4}" dt="2025-01-17T10:26:22.962" v="816"/>
        <pc:sldMkLst>
          <pc:docMk/>
          <pc:sldMk cId="2023451716" sldId="463"/>
        </pc:sldMkLst>
      </pc:sldChg>
      <pc:sldChg chg="addSp delSp modSp mod">
        <pc:chgData name="Puzzo Carolina Tanita" userId="8e17834e-95bb-4778-83b1-e1f469ec2669" providerId="ADAL" clId="{E9EF367A-3B3B-43D4-BA83-42478F1550B4}" dt="2025-01-17T10:26:23.580" v="817"/>
        <pc:sldMkLst>
          <pc:docMk/>
          <pc:sldMk cId="1588479711" sldId="464"/>
        </pc:sldMkLst>
      </pc:sldChg>
      <pc:sldChg chg="new del">
        <pc:chgData name="Puzzo Carolina Tanita" userId="8e17834e-95bb-4778-83b1-e1f469ec2669" providerId="ADAL" clId="{E9EF367A-3B3B-43D4-BA83-42478F1550B4}" dt="2025-01-09T13:14:29.837" v="175" actId="47"/>
        <pc:sldMkLst>
          <pc:docMk/>
          <pc:sldMk cId="588239752" sldId="465"/>
        </pc:sldMkLst>
      </pc:sldChg>
      <pc:sldChg chg="addSp delSp modSp new del mod">
        <pc:chgData name="Puzzo Carolina Tanita" userId="8e17834e-95bb-4778-83b1-e1f469ec2669" providerId="ADAL" clId="{E9EF367A-3B3B-43D4-BA83-42478F1550B4}" dt="2025-01-09T12:56:05.333" v="130" actId="680"/>
        <pc:sldMkLst>
          <pc:docMk/>
          <pc:sldMk cId="1618924054" sldId="465"/>
        </pc:sldMkLst>
      </pc:sldChg>
      <pc:sldChg chg="addSp delSp modSp new del mod">
        <pc:chgData name="Puzzo Carolina Tanita" userId="8e17834e-95bb-4778-83b1-e1f469ec2669" providerId="ADAL" clId="{E9EF367A-3B3B-43D4-BA83-42478F1550B4}" dt="2025-01-09T12:57:31.478" v="146" actId="47"/>
        <pc:sldMkLst>
          <pc:docMk/>
          <pc:sldMk cId="2422649423" sldId="465"/>
        </pc:sldMkLst>
      </pc:sldChg>
      <pc:sldChg chg="new del">
        <pc:chgData name="Puzzo Carolina Tanita" userId="8e17834e-95bb-4778-83b1-e1f469ec2669" providerId="ADAL" clId="{E9EF367A-3B3B-43D4-BA83-42478F1550B4}" dt="2025-01-09T12:55:32.160" v="120" actId="47"/>
        <pc:sldMkLst>
          <pc:docMk/>
          <pc:sldMk cId="2546764838" sldId="465"/>
        </pc:sldMkLst>
      </pc:sldChg>
      <pc:sldChg chg="addSp delSp modSp new del mod">
        <pc:chgData name="Puzzo Carolina Tanita" userId="8e17834e-95bb-4778-83b1-e1f469ec2669" providerId="ADAL" clId="{E9EF367A-3B3B-43D4-BA83-42478F1550B4}" dt="2025-01-09T13:00:25.500" v="172" actId="47"/>
        <pc:sldMkLst>
          <pc:docMk/>
          <pc:sldMk cId="2997181786" sldId="465"/>
        </pc:sldMkLst>
      </pc:sldChg>
      <pc:sldChg chg="addSp delSp modSp new del mod">
        <pc:chgData name="Puzzo Carolina Tanita" userId="8e17834e-95bb-4778-83b1-e1f469ec2669" providerId="ADAL" clId="{E9EF367A-3B3B-43D4-BA83-42478F1550B4}" dt="2025-01-09T12:58:55.534" v="154" actId="47"/>
        <pc:sldMkLst>
          <pc:docMk/>
          <pc:sldMk cId="4261942249" sldId="465"/>
        </pc:sldMkLst>
      </pc:sldChg>
      <pc:sldChg chg="addSp delSp modSp new mod modClrScheme chgLayout">
        <pc:chgData name="Puzzo Carolina Tanita" userId="8e17834e-95bb-4778-83b1-e1f469ec2669" providerId="ADAL" clId="{E9EF367A-3B3B-43D4-BA83-42478F1550B4}" dt="2025-01-29T11:01:53.682" v="839" actId="700"/>
        <pc:sldMkLst>
          <pc:docMk/>
          <pc:sldMk cId="1306735587" sldId="466"/>
        </pc:sldMkLst>
      </pc:sldChg>
      <pc:sldChg chg="addSp delSp modSp add mod">
        <pc:chgData name="Puzzo Carolina Tanita" userId="8e17834e-95bb-4778-83b1-e1f469ec2669" providerId="ADAL" clId="{E9EF367A-3B3B-43D4-BA83-42478F1550B4}" dt="2025-01-29T14:20:24.030" v="873" actId="478"/>
        <pc:sldMkLst>
          <pc:docMk/>
          <pc:sldMk cId="3958028367" sldId="467"/>
        </pc:sldMkLst>
      </pc:sldChg>
      <pc:sldChg chg="new del">
        <pc:chgData name="Puzzo Carolina Tanita" userId="8e17834e-95bb-4778-83b1-e1f469ec2669" providerId="ADAL" clId="{E9EF367A-3B3B-43D4-BA83-42478F1550B4}" dt="2025-01-15T09:57:27.588" v="259" actId="47"/>
        <pc:sldMkLst>
          <pc:docMk/>
          <pc:sldMk cId="657761498" sldId="468"/>
        </pc:sldMkLst>
      </pc:sldChg>
      <pc:sldChg chg="modSp new del mod">
        <pc:chgData name="Puzzo Carolina Tanita" userId="8e17834e-95bb-4778-83b1-e1f469ec2669" providerId="ADAL" clId="{E9EF367A-3B3B-43D4-BA83-42478F1550B4}" dt="2025-01-15T14:13:18.057" v="674" actId="47"/>
        <pc:sldMkLst>
          <pc:docMk/>
          <pc:sldMk cId="2729639026" sldId="468"/>
        </pc:sldMkLst>
      </pc:sldChg>
      <pc:sldChg chg="new del">
        <pc:chgData name="Puzzo Carolina Tanita" userId="8e17834e-95bb-4778-83b1-e1f469ec2669" providerId="ADAL" clId="{E9EF367A-3B3B-43D4-BA83-42478F1550B4}" dt="2025-01-15T10:24:14.158" v="473" actId="680"/>
        <pc:sldMkLst>
          <pc:docMk/>
          <pc:sldMk cId="2882174456" sldId="468"/>
        </pc:sldMkLst>
      </pc:sldChg>
      <pc:sldChg chg="addSp delSp modSp new mod ord">
        <pc:chgData name="Puzzo Carolina Tanita" userId="8e17834e-95bb-4778-83b1-e1f469ec2669" providerId="ADAL" clId="{E9EF367A-3B3B-43D4-BA83-42478F1550B4}" dt="2025-01-15T14:14:05.411" v="689" actId="1076"/>
        <pc:sldMkLst>
          <pc:docMk/>
          <pc:sldMk cId="4186437022" sldId="469"/>
        </pc:sldMkLst>
      </pc:sldChg>
      <pc:sldChg chg="addSp delSp modSp add mod">
        <pc:chgData name="Puzzo Carolina Tanita" userId="8e17834e-95bb-4778-83b1-e1f469ec2669" providerId="ADAL" clId="{E9EF367A-3B3B-43D4-BA83-42478F1550B4}" dt="2025-01-15T14:15:17.596" v="707" actId="108"/>
        <pc:sldMkLst>
          <pc:docMk/>
          <pc:sldMk cId="1213679375" sldId="470"/>
        </pc:sldMkLst>
      </pc:sldChg>
      <pc:sldChg chg="new del">
        <pc:chgData name="Puzzo Carolina Tanita" userId="8e17834e-95bb-4778-83b1-e1f469ec2669" providerId="ADAL" clId="{E9EF367A-3B3B-43D4-BA83-42478F1550B4}" dt="2025-01-15T14:25:35.328" v="784" actId="47"/>
        <pc:sldMkLst>
          <pc:docMk/>
          <pc:sldMk cId="951337972" sldId="471"/>
        </pc:sldMkLst>
      </pc:sldChg>
      <pc:sldChg chg="modSp new del mod">
        <pc:chgData name="Puzzo Carolina Tanita" userId="8e17834e-95bb-4778-83b1-e1f469ec2669" providerId="ADAL" clId="{E9EF367A-3B3B-43D4-BA83-42478F1550B4}" dt="2025-01-15T14:26:32.065" v="797" actId="47"/>
        <pc:sldMkLst>
          <pc:docMk/>
          <pc:sldMk cId="2828774050" sldId="472"/>
        </pc:sldMkLst>
      </pc:sldChg>
      <pc:sldChg chg="new del">
        <pc:chgData name="Puzzo Carolina Tanita" userId="8e17834e-95bb-4778-83b1-e1f469ec2669" providerId="ADAL" clId="{E9EF367A-3B3B-43D4-BA83-42478F1550B4}" dt="2025-01-15T14:26:36.923" v="798" actId="47"/>
        <pc:sldMkLst>
          <pc:docMk/>
          <pc:sldMk cId="3263958446" sldId="473"/>
        </pc:sldMkLst>
      </pc:sldChg>
      <pc:sldChg chg="addSp modSp new mod">
        <pc:chgData name="Puzzo Carolina Tanita" userId="8e17834e-95bb-4778-83b1-e1f469ec2669" providerId="ADAL" clId="{E9EF367A-3B3B-43D4-BA83-42478F1550B4}" dt="2025-01-15T14:26:30.492" v="796"/>
        <pc:sldMkLst>
          <pc:docMk/>
          <pc:sldMk cId="795719359" sldId="474"/>
        </pc:sldMkLst>
      </pc:sldChg>
      <pc:sldChg chg="addSp delSp modSp add mod">
        <pc:chgData name="Puzzo Carolina Tanita" userId="8e17834e-95bb-4778-83b1-e1f469ec2669" providerId="ADAL" clId="{E9EF367A-3B3B-43D4-BA83-42478F1550B4}" dt="2025-01-15T14:26:46.044" v="801"/>
        <pc:sldMkLst>
          <pc:docMk/>
          <pc:sldMk cId="3013953607" sldId="475"/>
        </pc:sldMkLst>
      </pc:sldChg>
      <pc:sldMasterChg chg="addSldLayout delSldLayout modSldLayout sldLayoutOrd">
        <pc:chgData name="Puzzo Carolina Tanita" userId="8e17834e-95bb-4778-83b1-e1f469ec2669" providerId="ADAL" clId="{E9EF367A-3B3B-43D4-BA83-42478F1550B4}" dt="2025-01-15T14:16:39.171" v="721" actId="207"/>
        <pc:sldMasterMkLst>
          <pc:docMk/>
          <pc:sldMasterMk cId="0" sldId="2147483648"/>
        </pc:sldMasterMkLst>
        <pc:sldLayoutChg chg="modSp">
          <pc:chgData name="Puzzo Carolina Tanita" userId="8e17834e-95bb-4778-83b1-e1f469ec2669" providerId="ADAL" clId="{E9EF367A-3B3B-43D4-BA83-42478F1550B4}" dt="2025-01-09T10:11:42.030" v="55" actId="11530"/>
          <pc:sldLayoutMkLst>
            <pc:docMk/>
            <pc:sldMasterMk cId="0" sldId="2147483648"/>
            <pc:sldLayoutMk cId="320350564" sldId="2147483680"/>
          </pc:sldLayoutMkLst>
          <pc:spChg chg="mod">
            <ac:chgData name="Puzzo Carolina Tanita" userId="8e17834e-95bb-4778-83b1-e1f469ec2669" providerId="ADAL" clId="{E9EF367A-3B3B-43D4-BA83-42478F1550B4}" dt="2025-01-09T10:11:42.030" v="55" actId="11530"/>
            <ac:spMkLst>
              <pc:docMk/>
              <pc:sldMasterMk cId="0" sldId="2147483648"/>
              <pc:sldLayoutMk cId="320350564" sldId="2147483680"/>
              <ac:spMk id="2" creationId="{9436EED7-8D10-EC6E-4D44-2B9B82DA46AB}"/>
            </ac:spMkLst>
          </pc:spChg>
        </pc:sldLayoutChg>
        <pc:sldLayoutChg chg="modSp">
          <pc:chgData name="Puzzo Carolina Tanita" userId="8e17834e-95bb-4778-83b1-e1f469ec2669" providerId="ADAL" clId="{E9EF367A-3B3B-43D4-BA83-42478F1550B4}" dt="2025-01-09T10:11:30.708" v="54" actId="11530"/>
          <pc:sldLayoutMkLst>
            <pc:docMk/>
            <pc:sldMasterMk cId="0" sldId="2147483648"/>
            <pc:sldLayoutMk cId="372145604" sldId="2147483681"/>
          </pc:sldLayoutMkLst>
        </pc:sldLayoutChg>
        <pc:sldLayoutChg chg="addSp delSp modSp mod">
          <pc:chgData name="Puzzo Carolina Tanita" userId="8e17834e-95bb-4778-83b1-e1f469ec2669" providerId="ADAL" clId="{E9EF367A-3B3B-43D4-BA83-42478F1550B4}" dt="2025-01-15T09:56:25.392" v="257" actId="478"/>
          <pc:sldLayoutMkLst>
            <pc:docMk/>
            <pc:sldMasterMk cId="0" sldId="2147483648"/>
            <pc:sldLayoutMk cId="2532656711" sldId="2147483701"/>
          </pc:sldLayoutMkLst>
          <pc:picChg chg="add mod ord">
            <ac:chgData name="Puzzo Carolina Tanita" userId="8e17834e-95bb-4778-83b1-e1f469ec2669" providerId="ADAL" clId="{E9EF367A-3B3B-43D4-BA83-42478F1550B4}" dt="2025-01-15T09:56:16.577" v="256" actId="167"/>
            <ac:picMkLst>
              <pc:docMk/>
              <pc:sldMasterMk cId="0" sldId="2147483648"/>
              <pc:sldLayoutMk cId="2532656711" sldId="2147483701"/>
              <ac:picMk id="3" creationId="{F1EDAF37-5AB1-E3F8-AE30-49225E68F391}"/>
            </ac:picMkLst>
          </pc:picChg>
        </pc:sldLayoutChg>
        <pc:sldLayoutChg chg="modSp mod">
          <pc:chgData name="Puzzo Carolina Tanita" userId="8e17834e-95bb-4778-83b1-e1f469ec2669" providerId="ADAL" clId="{E9EF367A-3B3B-43D4-BA83-42478F1550B4}" dt="2025-01-15T14:01:22.665" v="507" actId="14100"/>
          <pc:sldLayoutMkLst>
            <pc:docMk/>
            <pc:sldMasterMk cId="0" sldId="2147483648"/>
            <pc:sldLayoutMk cId="1348368030" sldId="2147483702"/>
          </pc:sldLayoutMkLst>
          <pc:spChg chg="mod">
            <ac:chgData name="Puzzo Carolina Tanita" userId="8e17834e-95bb-4778-83b1-e1f469ec2669" providerId="ADAL" clId="{E9EF367A-3B3B-43D4-BA83-42478F1550B4}" dt="2025-01-15T14:01:22.665" v="507" actId="14100"/>
            <ac:spMkLst>
              <pc:docMk/>
              <pc:sldMasterMk cId="0" sldId="2147483648"/>
              <pc:sldLayoutMk cId="1348368030" sldId="2147483702"/>
              <ac:spMk id="8" creationId="{89BFA568-47BC-EE47-BDA4-A73C4F8469B0}"/>
            </ac:spMkLst>
          </pc:spChg>
        </pc:sldLayoutChg>
        <pc:sldLayoutChg chg="modSp mod">
          <pc:chgData name="Puzzo Carolina Tanita" userId="8e17834e-95bb-4778-83b1-e1f469ec2669" providerId="ADAL" clId="{E9EF367A-3B3B-43D4-BA83-42478F1550B4}" dt="2025-01-15T14:02:55.058" v="534" actId="14100"/>
          <pc:sldLayoutMkLst>
            <pc:docMk/>
            <pc:sldMasterMk cId="0" sldId="2147483648"/>
            <pc:sldLayoutMk cId="1833813864" sldId="2147483703"/>
          </pc:sldLayoutMkLst>
          <pc:spChg chg="mod">
            <ac:chgData name="Puzzo Carolina Tanita" userId="8e17834e-95bb-4778-83b1-e1f469ec2669" providerId="ADAL" clId="{E9EF367A-3B3B-43D4-BA83-42478F1550B4}" dt="2025-01-15T14:02:55.058" v="534" actId="14100"/>
            <ac:spMkLst>
              <pc:docMk/>
              <pc:sldMasterMk cId="0" sldId="2147483648"/>
              <pc:sldLayoutMk cId="1833813864" sldId="2147483703"/>
              <ac:spMk id="7" creationId="{7CE841CC-D4DC-644C-8116-E10032C16C93}"/>
            </ac:spMkLst>
          </pc:spChg>
          <pc:spChg chg="mod">
            <ac:chgData name="Puzzo Carolina Tanita" userId="8e17834e-95bb-4778-83b1-e1f469ec2669" providerId="ADAL" clId="{E9EF367A-3B3B-43D4-BA83-42478F1550B4}" dt="2025-01-15T14:02:53.292" v="533" actId="14100"/>
            <ac:spMkLst>
              <pc:docMk/>
              <pc:sldMasterMk cId="0" sldId="2147483648"/>
              <pc:sldLayoutMk cId="1833813864" sldId="2147483703"/>
              <ac:spMk id="8" creationId="{89BFA568-47BC-EE47-BDA4-A73C4F8469B0}"/>
            </ac:spMkLst>
          </pc:spChg>
        </pc:sldLayoutChg>
        <pc:sldLayoutChg chg="modSp mod">
          <pc:chgData name="Puzzo Carolina Tanita" userId="8e17834e-95bb-4778-83b1-e1f469ec2669" providerId="ADAL" clId="{E9EF367A-3B3B-43D4-BA83-42478F1550B4}" dt="2025-01-15T14:02:43.135" v="529" actId="14100"/>
          <pc:sldLayoutMkLst>
            <pc:docMk/>
            <pc:sldMasterMk cId="0" sldId="2147483648"/>
            <pc:sldLayoutMk cId="1410704329" sldId="2147483704"/>
          </pc:sldLayoutMkLst>
          <pc:spChg chg="mod">
            <ac:chgData name="Puzzo Carolina Tanita" userId="8e17834e-95bb-4778-83b1-e1f469ec2669" providerId="ADAL" clId="{E9EF367A-3B3B-43D4-BA83-42478F1550B4}" dt="2025-01-15T14:02:41.160" v="528" actId="14100"/>
            <ac:spMkLst>
              <pc:docMk/>
              <pc:sldMasterMk cId="0" sldId="2147483648"/>
              <pc:sldLayoutMk cId="1410704329" sldId="2147483704"/>
              <ac:spMk id="7" creationId="{7CE841CC-D4DC-644C-8116-E10032C16C93}"/>
            </ac:spMkLst>
          </pc:spChg>
          <pc:spChg chg="mod">
            <ac:chgData name="Puzzo Carolina Tanita" userId="8e17834e-95bb-4778-83b1-e1f469ec2669" providerId="ADAL" clId="{E9EF367A-3B3B-43D4-BA83-42478F1550B4}" dt="2025-01-15T14:02:31.423" v="524" actId="14100"/>
            <ac:spMkLst>
              <pc:docMk/>
              <pc:sldMasterMk cId="0" sldId="2147483648"/>
              <pc:sldLayoutMk cId="1410704329" sldId="2147483704"/>
              <ac:spMk id="8" creationId="{89BFA568-47BC-EE47-BDA4-A73C4F8469B0}"/>
            </ac:spMkLst>
          </pc:spChg>
          <pc:spChg chg="mod">
            <ac:chgData name="Puzzo Carolina Tanita" userId="8e17834e-95bb-4778-83b1-e1f469ec2669" providerId="ADAL" clId="{E9EF367A-3B3B-43D4-BA83-42478F1550B4}" dt="2025-01-15T14:02:33.592" v="525" actId="14100"/>
            <ac:spMkLst>
              <pc:docMk/>
              <pc:sldMasterMk cId="0" sldId="2147483648"/>
              <pc:sldLayoutMk cId="1410704329" sldId="2147483704"/>
              <ac:spMk id="10" creationId="{D97E1775-AE4F-E544-98B1-6B879AA0550E}"/>
            </ac:spMkLst>
          </pc:spChg>
          <pc:spChg chg="mod">
            <ac:chgData name="Puzzo Carolina Tanita" userId="8e17834e-95bb-4778-83b1-e1f469ec2669" providerId="ADAL" clId="{E9EF367A-3B3B-43D4-BA83-42478F1550B4}" dt="2025-01-15T14:02:43.135" v="529" actId="14100"/>
            <ac:spMkLst>
              <pc:docMk/>
              <pc:sldMasterMk cId="0" sldId="2147483648"/>
              <pc:sldLayoutMk cId="1410704329" sldId="2147483704"/>
              <ac:spMk id="11" creationId="{525F9796-A266-1146-9832-9EC9F07EE9E4}"/>
            </ac:spMkLst>
          </pc:spChg>
        </pc:sldLayoutChg>
        <pc:sldLayoutChg chg="modSp">
          <pc:chgData name="Puzzo Carolina Tanita" userId="8e17834e-95bb-4778-83b1-e1f469ec2669" providerId="ADAL" clId="{E9EF367A-3B3B-43D4-BA83-42478F1550B4}" dt="2025-01-09T10:12:41.941" v="69" actId="11530"/>
          <pc:sldLayoutMkLst>
            <pc:docMk/>
            <pc:sldMasterMk cId="0" sldId="2147483648"/>
            <pc:sldLayoutMk cId="3745081287" sldId="2147483706"/>
          </pc:sldLayoutMkLst>
          <pc:spChg chg="mod">
            <ac:chgData name="Puzzo Carolina Tanita" userId="8e17834e-95bb-4778-83b1-e1f469ec2669" providerId="ADAL" clId="{E9EF367A-3B3B-43D4-BA83-42478F1550B4}" dt="2025-01-09T10:12:35.290" v="66" actId="11530"/>
            <ac:spMkLst>
              <pc:docMk/>
              <pc:sldMasterMk cId="0" sldId="2147483648"/>
              <pc:sldLayoutMk cId="3745081287" sldId="2147483706"/>
              <ac:spMk id="3" creationId="{C151FC13-6845-F14D-906A-EB01F7A36260}"/>
            </ac:spMkLst>
          </pc:spChg>
          <pc:spChg chg="mod">
            <ac:chgData name="Puzzo Carolina Tanita" userId="8e17834e-95bb-4778-83b1-e1f469ec2669" providerId="ADAL" clId="{E9EF367A-3B3B-43D4-BA83-42478F1550B4}" dt="2025-01-09T10:12:37.676" v="67" actId="11530"/>
            <ac:spMkLst>
              <pc:docMk/>
              <pc:sldMasterMk cId="0" sldId="2147483648"/>
              <pc:sldLayoutMk cId="3745081287" sldId="2147483706"/>
              <ac:spMk id="15" creationId="{40E2EA5A-81FC-F549-92EA-4EE2EA3D0EB1}"/>
            </ac:spMkLst>
          </pc:spChg>
          <pc:spChg chg="mod">
            <ac:chgData name="Puzzo Carolina Tanita" userId="8e17834e-95bb-4778-83b1-e1f469ec2669" providerId="ADAL" clId="{E9EF367A-3B3B-43D4-BA83-42478F1550B4}" dt="2025-01-09T10:12:41.941" v="69" actId="11530"/>
            <ac:spMkLst>
              <pc:docMk/>
              <pc:sldMasterMk cId="0" sldId="2147483648"/>
              <pc:sldLayoutMk cId="3745081287" sldId="2147483706"/>
              <ac:spMk id="17" creationId="{2E2E3905-052B-DB44-977E-C41CB2943569}"/>
            </ac:spMkLst>
          </pc:spChg>
        </pc:sldLayoutChg>
        <pc:sldLayoutChg chg="modSp">
          <pc:chgData name="Puzzo Carolina Tanita" userId="8e17834e-95bb-4778-83b1-e1f469ec2669" providerId="ADAL" clId="{E9EF367A-3B3B-43D4-BA83-42478F1550B4}" dt="2025-01-09T10:12:50.093" v="71" actId="11530"/>
          <pc:sldLayoutMkLst>
            <pc:docMk/>
            <pc:sldMasterMk cId="0" sldId="2147483648"/>
            <pc:sldLayoutMk cId="3483715971" sldId="2147483715"/>
          </pc:sldLayoutMkLst>
          <pc:spChg chg="mod">
            <ac:chgData name="Puzzo Carolina Tanita" userId="8e17834e-95bb-4778-83b1-e1f469ec2669" providerId="ADAL" clId="{E9EF367A-3B3B-43D4-BA83-42478F1550B4}" dt="2025-01-09T10:12:47.807" v="70" actId="11530"/>
            <ac:spMkLst>
              <pc:docMk/>
              <pc:sldMasterMk cId="0" sldId="2147483648"/>
              <pc:sldLayoutMk cId="3483715971" sldId="2147483715"/>
              <ac:spMk id="18" creationId="{58F457DA-298D-CC4F-9D97-26F2EE6BBCEE}"/>
            </ac:spMkLst>
          </pc:spChg>
          <pc:spChg chg="mod">
            <ac:chgData name="Puzzo Carolina Tanita" userId="8e17834e-95bb-4778-83b1-e1f469ec2669" providerId="ADAL" clId="{E9EF367A-3B3B-43D4-BA83-42478F1550B4}" dt="2025-01-09T10:12:50.093" v="71" actId="11530"/>
            <ac:spMkLst>
              <pc:docMk/>
              <pc:sldMasterMk cId="0" sldId="2147483648"/>
              <pc:sldLayoutMk cId="3483715971" sldId="2147483715"/>
              <ac:spMk id="19" creationId="{3B53B5FA-D0FA-6A4F-8CDA-2FFFEA8E6B50}"/>
            </ac:spMkLst>
          </pc:spChg>
        </pc:sldLayoutChg>
        <pc:sldLayoutChg chg="modSp mod">
          <pc:chgData name="Puzzo Carolina Tanita" userId="8e17834e-95bb-4778-83b1-e1f469ec2669" providerId="ADAL" clId="{E9EF367A-3B3B-43D4-BA83-42478F1550B4}" dt="2025-01-09T10:13:02.508" v="77" actId="11530"/>
          <pc:sldLayoutMkLst>
            <pc:docMk/>
            <pc:sldMasterMk cId="0" sldId="2147483648"/>
            <pc:sldLayoutMk cId="2238345407" sldId="2147483716"/>
          </pc:sldLayoutMkLst>
          <pc:spChg chg="mod">
            <ac:chgData name="Puzzo Carolina Tanita" userId="8e17834e-95bb-4778-83b1-e1f469ec2669" providerId="ADAL" clId="{E9EF367A-3B3B-43D4-BA83-42478F1550B4}" dt="2025-01-09T10:12:55.772" v="73" actId="11530"/>
            <ac:spMkLst>
              <pc:docMk/>
              <pc:sldMasterMk cId="0" sldId="2147483648"/>
              <pc:sldLayoutMk cId="2238345407" sldId="2147483716"/>
              <ac:spMk id="14" creationId="{3EBD5936-30FC-E24F-963E-DBF205293D81}"/>
            </ac:spMkLst>
          </pc:spChg>
          <pc:spChg chg="mod">
            <ac:chgData name="Puzzo Carolina Tanita" userId="8e17834e-95bb-4778-83b1-e1f469ec2669" providerId="ADAL" clId="{E9EF367A-3B3B-43D4-BA83-42478F1550B4}" dt="2025-01-09T10:12:59.729" v="76" actId="11530"/>
            <ac:spMkLst>
              <pc:docMk/>
              <pc:sldMasterMk cId="0" sldId="2147483648"/>
              <pc:sldLayoutMk cId="2238345407" sldId="2147483716"/>
              <ac:spMk id="16" creationId="{1DD0663A-B159-524B-98AC-B0791367A1C7}"/>
            </ac:spMkLst>
          </pc:spChg>
          <pc:spChg chg="mod">
            <ac:chgData name="Puzzo Carolina Tanita" userId="8e17834e-95bb-4778-83b1-e1f469ec2669" providerId="ADAL" clId="{E9EF367A-3B3B-43D4-BA83-42478F1550B4}" dt="2025-01-09T10:13:02.508" v="77" actId="11530"/>
            <ac:spMkLst>
              <pc:docMk/>
              <pc:sldMasterMk cId="0" sldId="2147483648"/>
              <pc:sldLayoutMk cId="2238345407" sldId="2147483716"/>
              <ac:spMk id="17" creationId="{DEAF764D-70BF-BB4B-A3E6-E2829E342C0D}"/>
            </ac:spMkLst>
          </pc:spChg>
          <pc:spChg chg="mod">
            <ac:chgData name="Puzzo Carolina Tanita" userId="8e17834e-95bb-4778-83b1-e1f469ec2669" providerId="ADAL" clId="{E9EF367A-3B3B-43D4-BA83-42478F1550B4}" dt="2025-01-09T10:12:53.246" v="72" actId="11530"/>
            <ac:spMkLst>
              <pc:docMk/>
              <pc:sldMasterMk cId="0" sldId="2147483648"/>
              <pc:sldLayoutMk cId="2238345407" sldId="2147483716"/>
              <ac:spMk id="18" creationId="{58F457DA-298D-CC4F-9D97-26F2EE6BBCEE}"/>
            </ac:spMkLst>
          </pc:spChg>
        </pc:sldLayoutChg>
        <pc:sldLayoutChg chg="addSp modSp mod">
          <pc:chgData name="Puzzo Carolina Tanita" userId="8e17834e-95bb-4778-83b1-e1f469ec2669" providerId="ADAL" clId="{E9EF367A-3B3B-43D4-BA83-42478F1550B4}" dt="2025-01-15T13:58:45.784" v="506" actId="167"/>
          <pc:sldLayoutMkLst>
            <pc:docMk/>
            <pc:sldMasterMk cId="0" sldId="2147483648"/>
            <pc:sldLayoutMk cId="74075258" sldId="2147483721"/>
          </pc:sldLayoutMkLst>
          <pc:spChg chg="add mod ord">
            <ac:chgData name="Puzzo Carolina Tanita" userId="8e17834e-95bb-4778-83b1-e1f469ec2669" providerId="ADAL" clId="{E9EF367A-3B3B-43D4-BA83-42478F1550B4}" dt="2025-01-15T13:58:45.784" v="506" actId="167"/>
            <ac:spMkLst>
              <pc:docMk/>
              <pc:sldMasterMk cId="0" sldId="2147483648"/>
              <pc:sldLayoutMk cId="74075258" sldId="2147483721"/>
              <ac:spMk id="4" creationId="{87ED4A42-A464-86D0-B598-7B13AC2B49B6}"/>
            </ac:spMkLst>
          </pc:spChg>
        </pc:sldLayoutChg>
        <pc:sldLayoutChg chg="addSp modSp mod">
          <pc:chgData name="Puzzo Carolina Tanita" userId="8e17834e-95bb-4778-83b1-e1f469ec2669" providerId="ADAL" clId="{E9EF367A-3B3B-43D4-BA83-42478F1550B4}" dt="2025-01-15T13:57:41.657" v="501" actId="167"/>
          <pc:sldLayoutMkLst>
            <pc:docMk/>
            <pc:sldMasterMk cId="0" sldId="2147483648"/>
            <pc:sldLayoutMk cId="1935286244" sldId="2147483722"/>
          </pc:sldLayoutMkLst>
          <pc:spChg chg="add mod ord">
            <ac:chgData name="Puzzo Carolina Tanita" userId="8e17834e-95bb-4778-83b1-e1f469ec2669" providerId="ADAL" clId="{E9EF367A-3B3B-43D4-BA83-42478F1550B4}" dt="2025-01-15T13:57:41.657" v="501" actId="167"/>
            <ac:spMkLst>
              <pc:docMk/>
              <pc:sldMasterMk cId="0" sldId="2147483648"/>
              <pc:sldLayoutMk cId="1935286244" sldId="2147483722"/>
              <ac:spMk id="4" creationId="{5C89799B-D87D-4737-AC80-F790370D3DF2}"/>
            </ac:spMkLst>
          </pc:spChg>
        </pc:sldLayoutChg>
        <pc:sldLayoutChg chg="modSp">
          <pc:chgData name="Puzzo Carolina Tanita" userId="8e17834e-95bb-4778-83b1-e1f469ec2669" providerId="ADAL" clId="{E9EF367A-3B3B-43D4-BA83-42478F1550B4}" dt="2025-01-09T10:13:41.102" v="86" actId="11530"/>
          <pc:sldLayoutMkLst>
            <pc:docMk/>
            <pc:sldMasterMk cId="0" sldId="2147483648"/>
            <pc:sldLayoutMk cId="80561212" sldId="2147483731"/>
          </pc:sldLayoutMkLst>
        </pc:sldLayoutChg>
        <pc:sldLayoutChg chg="modSp">
          <pc:chgData name="Puzzo Carolina Tanita" userId="8e17834e-95bb-4778-83b1-e1f469ec2669" providerId="ADAL" clId="{E9EF367A-3B3B-43D4-BA83-42478F1550B4}" dt="2025-01-09T10:13:18.517" v="80" actId="11530"/>
          <pc:sldLayoutMkLst>
            <pc:docMk/>
            <pc:sldMasterMk cId="0" sldId="2147483648"/>
            <pc:sldLayoutMk cId="3393901158" sldId="2147483732"/>
          </pc:sldLayoutMkLst>
        </pc:sldLayoutChg>
        <pc:sldLayoutChg chg="addSp delSp modSp mod">
          <pc:chgData name="Puzzo Carolina Tanita" userId="8e17834e-95bb-4778-83b1-e1f469ec2669" providerId="ADAL" clId="{E9EF367A-3B3B-43D4-BA83-42478F1550B4}" dt="2025-01-15T14:11:51.842" v="645" actId="571"/>
          <pc:sldLayoutMkLst>
            <pc:docMk/>
            <pc:sldMasterMk cId="0" sldId="2147483648"/>
            <pc:sldLayoutMk cId="3178319660" sldId="2147483742"/>
          </pc:sldLayoutMkLst>
          <pc:spChg chg="add mod">
            <ac:chgData name="Puzzo Carolina Tanita" userId="8e17834e-95bb-4778-83b1-e1f469ec2669" providerId="ADAL" clId="{E9EF367A-3B3B-43D4-BA83-42478F1550B4}" dt="2025-01-15T14:06:46.323" v="567" actId="14100"/>
            <ac:spMkLst>
              <pc:docMk/>
              <pc:sldMasterMk cId="0" sldId="2147483648"/>
              <pc:sldLayoutMk cId="3178319660" sldId="2147483742"/>
              <ac:spMk id="5" creationId="{3E2A264A-495F-51BB-AF97-C0092A7A0F8B}"/>
            </ac:spMkLst>
          </pc:spChg>
          <pc:spChg chg="add mod">
            <ac:chgData name="Puzzo Carolina Tanita" userId="8e17834e-95bb-4778-83b1-e1f469ec2669" providerId="ADAL" clId="{E9EF367A-3B3B-43D4-BA83-42478F1550B4}" dt="2025-01-15T14:11:38.967" v="639" actId="571"/>
            <ac:spMkLst>
              <pc:docMk/>
              <pc:sldMasterMk cId="0" sldId="2147483648"/>
              <pc:sldLayoutMk cId="3178319660" sldId="2147483742"/>
              <ac:spMk id="7" creationId="{490ECB25-84FE-6FD2-89BD-E7C2FD3DE8DB}"/>
            </ac:spMkLst>
          </pc:spChg>
          <pc:spChg chg="add mod">
            <ac:chgData name="Puzzo Carolina Tanita" userId="8e17834e-95bb-4778-83b1-e1f469ec2669" providerId="ADAL" clId="{E9EF367A-3B3B-43D4-BA83-42478F1550B4}" dt="2025-01-15T14:11:41.085" v="640" actId="571"/>
            <ac:spMkLst>
              <pc:docMk/>
              <pc:sldMasterMk cId="0" sldId="2147483648"/>
              <pc:sldLayoutMk cId="3178319660" sldId="2147483742"/>
              <ac:spMk id="8" creationId="{2D164677-2728-E132-C6DF-62BE130E6943}"/>
            </ac:spMkLst>
          </pc:spChg>
          <pc:spChg chg="add mod">
            <ac:chgData name="Puzzo Carolina Tanita" userId="8e17834e-95bb-4778-83b1-e1f469ec2669" providerId="ADAL" clId="{E9EF367A-3B3B-43D4-BA83-42478F1550B4}" dt="2025-01-15T14:11:51.842" v="645" actId="571"/>
            <ac:spMkLst>
              <pc:docMk/>
              <pc:sldMasterMk cId="0" sldId="2147483648"/>
              <pc:sldLayoutMk cId="3178319660" sldId="2147483742"/>
              <ac:spMk id="11" creationId="{773900D0-61FA-AF87-FE80-CBC3E82986BD}"/>
            </ac:spMkLst>
          </pc:spChg>
          <pc:spChg chg="mod">
            <ac:chgData name="Puzzo Carolina Tanita" userId="8e17834e-95bb-4778-83b1-e1f469ec2669" providerId="ADAL" clId="{E9EF367A-3B3B-43D4-BA83-42478F1550B4}" dt="2025-01-15T14:11:34.692" v="638" actId="20577"/>
            <ac:spMkLst>
              <pc:docMk/>
              <pc:sldMasterMk cId="0" sldId="2147483648"/>
              <pc:sldLayoutMk cId="3178319660" sldId="2147483742"/>
              <ac:spMk id="14" creationId="{C752EB65-3234-F64D-9930-1EE5C439CE6C}"/>
            </ac:spMkLst>
          </pc:spChg>
          <pc:spChg chg="mod">
            <ac:chgData name="Puzzo Carolina Tanita" userId="8e17834e-95bb-4778-83b1-e1f469ec2669" providerId="ADAL" clId="{E9EF367A-3B3B-43D4-BA83-42478F1550B4}" dt="2025-01-15T14:11:33.080" v="637" actId="20577"/>
            <ac:spMkLst>
              <pc:docMk/>
              <pc:sldMasterMk cId="0" sldId="2147483648"/>
              <pc:sldLayoutMk cId="3178319660" sldId="2147483742"/>
              <ac:spMk id="19" creationId="{819CB206-CD45-924C-9682-C4CEECC04358}"/>
            </ac:spMkLst>
          </pc:spChg>
          <pc:spChg chg="mod">
            <ac:chgData name="Puzzo Carolina Tanita" userId="8e17834e-95bb-4778-83b1-e1f469ec2669" providerId="ADAL" clId="{E9EF367A-3B3B-43D4-BA83-42478F1550B4}" dt="2025-01-15T14:11:31.503" v="636" actId="20577"/>
            <ac:spMkLst>
              <pc:docMk/>
              <pc:sldMasterMk cId="0" sldId="2147483648"/>
              <pc:sldLayoutMk cId="3178319660" sldId="2147483742"/>
              <ac:spMk id="20" creationId="{5E36C0C3-F18F-1949-A74A-E0E9DE9D8F80}"/>
            </ac:spMkLst>
          </pc:spChg>
          <pc:spChg chg="mod">
            <ac:chgData name="Puzzo Carolina Tanita" userId="8e17834e-95bb-4778-83b1-e1f469ec2669" providerId="ADAL" clId="{E9EF367A-3B3B-43D4-BA83-42478F1550B4}" dt="2025-01-15T14:05:47.032" v="558" actId="1076"/>
            <ac:spMkLst>
              <pc:docMk/>
              <pc:sldMasterMk cId="0" sldId="2147483648"/>
              <pc:sldLayoutMk cId="3178319660" sldId="2147483742"/>
              <ac:spMk id="21" creationId="{E8C46508-3133-E74A-B690-D893CDF9DEEE}"/>
            </ac:spMkLst>
          </pc:spChg>
          <pc:spChg chg="mod">
            <ac:chgData name="Puzzo Carolina Tanita" userId="8e17834e-95bb-4778-83b1-e1f469ec2669" providerId="ADAL" clId="{E9EF367A-3B3B-43D4-BA83-42478F1550B4}" dt="2025-01-15T14:11:09.365" v="635" actId="208"/>
            <ac:spMkLst>
              <pc:docMk/>
              <pc:sldMasterMk cId="0" sldId="2147483648"/>
              <pc:sldLayoutMk cId="3178319660" sldId="2147483742"/>
              <ac:spMk id="22" creationId="{75475C9F-E10D-894B-BF03-B752D0F4393F}"/>
            </ac:spMkLst>
          </pc:spChg>
          <pc:spChg chg="mod">
            <ac:chgData name="Puzzo Carolina Tanita" userId="8e17834e-95bb-4778-83b1-e1f469ec2669" providerId="ADAL" clId="{E9EF367A-3B3B-43D4-BA83-42478F1550B4}" dt="2025-01-15T14:11:09.365" v="635" actId="208"/>
            <ac:spMkLst>
              <pc:docMk/>
              <pc:sldMasterMk cId="0" sldId="2147483648"/>
              <pc:sldLayoutMk cId="3178319660" sldId="2147483742"/>
              <ac:spMk id="23" creationId="{E2B286BF-6482-A842-B4C9-EAC11DAC94AF}"/>
            </ac:spMkLst>
          </pc:spChg>
          <pc:spChg chg="mod">
            <ac:chgData name="Puzzo Carolina Tanita" userId="8e17834e-95bb-4778-83b1-e1f469ec2669" providerId="ADAL" clId="{E9EF367A-3B3B-43D4-BA83-42478F1550B4}" dt="2025-01-15T14:11:09.365" v="635" actId="208"/>
            <ac:spMkLst>
              <pc:docMk/>
              <pc:sldMasterMk cId="0" sldId="2147483648"/>
              <pc:sldLayoutMk cId="3178319660" sldId="2147483742"/>
              <ac:spMk id="24" creationId="{88693188-8D68-A34F-9FE1-FBFFA45A20B0}"/>
            </ac:spMkLst>
          </pc:spChg>
          <pc:spChg chg="mod">
            <ac:chgData name="Puzzo Carolina Tanita" userId="8e17834e-95bb-4778-83b1-e1f469ec2669" providerId="ADAL" clId="{E9EF367A-3B3B-43D4-BA83-42478F1550B4}" dt="2025-01-15T14:11:09.365" v="635" actId="208"/>
            <ac:spMkLst>
              <pc:docMk/>
              <pc:sldMasterMk cId="0" sldId="2147483648"/>
              <pc:sldLayoutMk cId="3178319660" sldId="2147483742"/>
              <ac:spMk id="25" creationId="{39E85103-8B55-6D40-8AF3-54406DE26CAF}"/>
            </ac:spMkLst>
          </pc:spChg>
        </pc:sldLayoutChg>
        <pc:sldLayoutChg chg="modSp">
          <pc:chgData name="Puzzo Carolina Tanita" userId="8e17834e-95bb-4778-83b1-e1f469ec2669" providerId="ADAL" clId="{E9EF367A-3B3B-43D4-BA83-42478F1550B4}" dt="2025-01-09T10:12:00.733" v="58" actId="11530"/>
          <pc:sldLayoutMkLst>
            <pc:docMk/>
            <pc:sldMasterMk cId="0" sldId="2147483648"/>
            <pc:sldLayoutMk cId="3313349896" sldId="2147483746"/>
          </pc:sldLayoutMkLst>
        </pc:sldLayoutChg>
        <pc:sldLayoutChg chg="modSp mod">
          <pc:chgData name="Puzzo Carolina Tanita" userId="8e17834e-95bb-4778-83b1-e1f469ec2669" providerId="ADAL" clId="{E9EF367A-3B3B-43D4-BA83-42478F1550B4}" dt="2025-01-15T14:02:49.348" v="532" actId="14100"/>
          <pc:sldLayoutMkLst>
            <pc:docMk/>
            <pc:sldMasterMk cId="0" sldId="2147483648"/>
            <pc:sldLayoutMk cId="2459842651" sldId="2147483762"/>
          </pc:sldLayoutMkLst>
          <pc:spChg chg="mod">
            <ac:chgData name="Puzzo Carolina Tanita" userId="8e17834e-95bb-4778-83b1-e1f469ec2669" providerId="ADAL" clId="{E9EF367A-3B3B-43D4-BA83-42478F1550B4}" dt="2025-01-15T14:02:49.348" v="532" actId="14100"/>
            <ac:spMkLst>
              <pc:docMk/>
              <pc:sldMasterMk cId="0" sldId="2147483648"/>
              <pc:sldLayoutMk cId="2459842651" sldId="2147483762"/>
              <ac:spMk id="7" creationId="{7CE841CC-D4DC-644C-8116-E10032C16C93}"/>
            </ac:spMkLst>
          </pc:spChg>
          <pc:spChg chg="mod">
            <ac:chgData name="Puzzo Carolina Tanita" userId="8e17834e-95bb-4778-83b1-e1f469ec2669" providerId="ADAL" clId="{E9EF367A-3B3B-43D4-BA83-42478F1550B4}" dt="2025-01-15T14:02:45.771" v="530" actId="14100"/>
            <ac:spMkLst>
              <pc:docMk/>
              <pc:sldMasterMk cId="0" sldId="2147483648"/>
              <pc:sldLayoutMk cId="2459842651" sldId="2147483762"/>
              <ac:spMk id="8" creationId="{89BFA568-47BC-EE47-BDA4-A73C4F8469B0}"/>
            </ac:spMkLst>
          </pc:spChg>
          <pc:spChg chg="mod">
            <ac:chgData name="Puzzo Carolina Tanita" userId="8e17834e-95bb-4778-83b1-e1f469ec2669" providerId="ADAL" clId="{E9EF367A-3B3B-43D4-BA83-42478F1550B4}" dt="2025-01-15T14:02:47.762" v="531" actId="14100"/>
            <ac:spMkLst>
              <pc:docMk/>
              <pc:sldMasterMk cId="0" sldId="2147483648"/>
              <pc:sldLayoutMk cId="2459842651" sldId="2147483762"/>
              <ac:spMk id="9" creationId="{6D012F3A-68A9-FC48-9CFF-36532C429EAC}"/>
            </ac:spMkLst>
          </pc:spChg>
        </pc:sldLayoutChg>
        <pc:sldLayoutChg chg="addSp delSp modSp add mod ord modTransition">
          <pc:chgData name="Puzzo Carolina Tanita" userId="8e17834e-95bb-4778-83b1-e1f469ec2669" providerId="ADAL" clId="{E9EF367A-3B3B-43D4-BA83-42478F1550B4}" dt="2025-01-15T09:58:58.180" v="282"/>
          <pc:sldLayoutMkLst>
            <pc:docMk/>
            <pc:sldMasterMk cId="0" sldId="2147483648"/>
            <pc:sldLayoutMk cId="2743811642" sldId="2147483763"/>
          </pc:sldLayoutMkLst>
          <pc:spChg chg="add mod">
            <ac:chgData name="Puzzo Carolina Tanita" userId="8e17834e-95bb-4778-83b1-e1f469ec2669" providerId="ADAL" clId="{E9EF367A-3B3B-43D4-BA83-42478F1550B4}" dt="2025-01-15T09:58:58.180" v="282"/>
            <ac:spMkLst>
              <pc:docMk/>
              <pc:sldMasterMk cId="0" sldId="2147483648"/>
              <pc:sldLayoutMk cId="2743811642" sldId="2147483763"/>
              <ac:spMk id="3" creationId="{0F2F3B9D-EC25-0614-16F3-D40107973F5E}"/>
            </ac:spMkLst>
          </pc:spChg>
        </pc:sldLayoutChg>
        <pc:sldLayoutChg chg="addSp delSp modSp add del mod modTransition">
          <pc:chgData name="Puzzo Carolina Tanita" userId="8e17834e-95bb-4778-83b1-e1f469ec2669" providerId="ADAL" clId="{E9EF367A-3B3B-43D4-BA83-42478F1550B4}" dt="2025-01-15T14:16:39.171" v="721" actId="207"/>
          <pc:sldLayoutMkLst>
            <pc:docMk/>
            <pc:sldMasterMk cId="0" sldId="2147483648"/>
            <pc:sldLayoutMk cId="3967141786" sldId="2147483764"/>
          </pc:sldLayoutMkLst>
          <pc:spChg chg="add mod">
            <ac:chgData name="Puzzo Carolina Tanita" userId="8e17834e-95bb-4778-83b1-e1f469ec2669" providerId="ADAL" clId="{E9EF367A-3B3B-43D4-BA83-42478F1550B4}" dt="2025-01-15T14:16:25.450" v="719"/>
            <ac:spMkLst>
              <pc:docMk/>
              <pc:sldMasterMk cId="0" sldId="2147483648"/>
              <pc:sldLayoutMk cId="3967141786" sldId="2147483764"/>
              <ac:spMk id="34" creationId="{D251003D-248B-06DC-4181-5612E0D62658}"/>
            </ac:spMkLst>
          </pc:spChg>
          <pc:spChg chg="add mod">
            <ac:chgData name="Puzzo Carolina Tanita" userId="8e17834e-95bb-4778-83b1-e1f469ec2669" providerId="ADAL" clId="{E9EF367A-3B3B-43D4-BA83-42478F1550B4}" dt="2025-01-15T14:16:25.450" v="719"/>
            <ac:spMkLst>
              <pc:docMk/>
              <pc:sldMasterMk cId="0" sldId="2147483648"/>
              <pc:sldLayoutMk cId="3967141786" sldId="2147483764"/>
              <ac:spMk id="35" creationId="{C0630F8C-8BE3-9953-22E5-B5C99F8F486B}"/>
            </ac:spMkLst>
          </pc:spChg>
          <pc:spChg chg="add mod">
            <ac:chgData name="Puzzo Carolina Tanita" userId="8e17834e-95bb-4778-83b1-e1f469ec2669" providerId="ADAL" clId="{E9EF367A-3B3B-43D4-BA83-42478F1550B4}" dt="2025-01-15T14:16:25.450" v="719"/>
            <ac:spMkLst>
              <pc:docMk/>
              <pc:sldMasterMk cId="0" sldId="2147483648"/>
              <pc:sldLayoutMk cId="3967141786" sldId="2147483764"/>
              <ac:spMk id="36" creationId="{5686FBB8-07BC-A0EA-B55B-1EB80A8B4060}"/>
            </ac:spMkLst>
          </pc:spChg>
          <pc:spChg chg="add mod">
            <ac:chgData name="Puzzo Carolina Tanita" userId="8e17834e-95bb-4778-83b1-e1f469ec2669" providerId="ADAL" clId="{E9EF367A-3B3B-43D4-BA83-42478F1550B4}" dt="2025-01-15T14:16:25.450" v="719"/>
            <ac:spMkLst>
              <pc:docMk/>
              <pc:sldMasterMk cId="0" sldId="2147483648"/>
              <pc:sldLayoutMk cId="3967141786" sldId="2147483764"/>
              <ac:spMk id="37" creationId="{09934B0F-85EC-7A6D-12D6-74EF3762C4C6}"/>
            </ac:spMkLst>
          </pc:spChg>
          <pc:spChg chg="add mod">
            <ac:chgData name="Puzzo Carolina Tanita" userId="8e17834e-95bb-4778-83b1-e1f469ec2669" providerId="ADAL" clId="{E9EF367A-3B3B-43D4-BA83-42478F1550B4}" dt="2025-01-15T14:16:25.450" v="719"/>
            <ac:spMkLst>
              <pc:docMk/>
              <pc:sldMasterMk cId="0" sldId="2147483648"/>
              <pc:sldLayoutMk cId="3967141786" sldId="2147483764"/>
              <ac:spMk id="38" creationId="{025AC45D-BA11-E095-5A22-499C3F93DF69}"/>
            </ac:spMkLst>
          </pc:spChg>
          <pc:spChg chg="add mod">
            <ac:chgData name="Puzzo Carolina Tanita" userId="8e17834e-95bb-4778-83b1-e1f469ec2669" providerId="ADAL" clId="{E9EF367A-3B3B-43D4-BA83-42478F1550B4}" dt="2025-01-15T14:16:25.450" v="719"/>
            <ac:spMkLst>
              <pc:docMk/>
              <pc:sldMasterMk cId="0" sldId="2147483648"/>
              <pc:sldLayoutMk cId="3967141786" sldId="2147483764"/>
              <ac:spMk id="39" creationId="{00604C41-00B7-DB45-23AF-7FF8EABDCBA2}"/>
            </ac:spMkLst>
          </pc:spChg>
          <pc:spChg chg="add mod">
            <ac:chgData name="Puzzo Carolina Tanita" userId="8e17834e-95bb-4778-83b1-e1f469ec2669" providerId="ADAL" clId="{E9EF367A-3B3B-43D4-BA83-42478F1550B4}" dt="2025-01-15T14:16:25.450" v="719"/>
            <ac:spMkLst>
              <pc:docMk/>
              <pc:sldMasterMk cId="0" sldId="2147483648"/>
              <pc:sldLayoutMk cId="3967141786" sldId="2147483764"/>
              <ac:spMk id="40" creationId="{B88362C4-3E3B-2F79-581E-D618D5F9206E}"/>
            </ac:spMkLst>
          </pc:spChg>
          <pc:spChg chg="add mod">
            <ac:chgData name="Puzzo Carolina Tanita" userId="8e17834e-95bb-4778-83b1-e1f469ec2669" providerId="ADAL" clId="{E9EF367A-3B3B-43D4-BA83-42478F1550B4}" dt="2025-01-15T14:16:25.450" v="719"/>
            <ac:spMkLst>
              <pc:docMk/>
              <pc:sldMasterMk cId="0" sldId="2147483648"/>
              <pc:sldLayoutMk cId="3967141786" sldId="2147483764"/>
              <ac:spMk id="41" creationId="{82DC1F61-C99C-5663-EC0C-777088C5B6D4}"/>
            </ac:spMkLst>
          </pc:spChg>
          <pc:spChg chg="add mod">
            <ac:chgData name="Puzzo Carolina Tanita" userId="8e17834e-95bb-4778-83b1-e1f469ec2669" providerId="ADAL" clId="{E9EF367A-3B3B-43D4-BA83-42478F1550B4}" dt="2025-01-15T14:16:39.171" v="721" actId="207"/>
            <ac:spMkLst>
              <pc:docMk/>
              <pc:sldMasterMk cId="0" sldId="2147483648"/>
              <pc:sldLayoutMk cId="3967141786" sldId="2147483764"/>
              <ac:spMk id="42" creationId="{4A17DA48-FA44-486C-9D5B-804A56C82C4D}"/>
            </ac:spMkLst>
          </pc:spChg>
          <pc:spChg chg="add mod">
            <ac:chgData name="Puzzo Carolina Tanita" userId="8e17834e-95bb-4778-83b1-e1f469ec2669" providerId="ADAL" clId="{E9EF367A-3B3B-43D4-BA83-42478F1550B4}" dt="2025-01-15T14:16:39.171" v="721" actId="207"/>
            <ac:spMkLst>
              <pc:docMk/>
              <pc:sldMasterMk cId="0" sldId="2147483648"/>
              <pc:sldLayoutMk cId="3967141786" sldId="2147483764"/>
              <ac:spMk id="43" creationId="{8A67B0AA-1672-A316-AD00-99EFBE53DC73}"/>
            </ac:spMkLst>
          </pc:spChg>
          <pc:spChg chg="add mod">
            <ac:chgData name="Puzzo Carolina Tanita" userId="8e17834e-95bb-4778-83b1-e1f469ec2669" providerId="ADAL" clId="{E9EF367A-3B3B-43D4-BA83-42478F1550B4}" dt="2025-01-15T14:16:39.171" v="721" actId="207"/>
            <ac:spMkLst>
              <pc:docMk/>
              <pc:sldMasterMk cId="0" sldId="2147483648"/>
              <pc:sldLayoutMk cId="3967141786" sldId="2147483764"/>
              <ac:spMk id="44" creationId="{AE35EB05-CF3F-BB3F-B3B4-FF98A5A7309A}"/>
            </ac:spMkLst>
          </pc:spChg>
          <pc:spChg chg="add mod">
            <ac:chgData name="Puzzo Carolina Tanita" userId="8e17834e-95bb-4778-83b1-e1f469ec2669" providerId="ADAL" clId="{E9EF367A-3B3B-43D4-BA83-42478F1550B4}" dt="2025-01-15T14:16:39.171" v="721" actId="207"/>
            <ac:spMkLst>
              <pc:docMk/>
              <pc:sldMasterMk cId="0" sldId="2147483648"/>
              <pc:sldLayoutMk cId="3967141786" sldId="2147483764"/>
              <ac:spMk id="45" creationId="{2D593E9D-D3DB-CC54-6443-5C828522E2E3}"/>
            </ac:spMkLst>
          </pc:spChg>
        </pc:sldLayoutChg>
        <pc:sldLayoutChg chg="delSp mod">
          <pc:chgData name="Puzzo Carolina Tanita" userId="8e17834e-95bb-4778-83b1-e1f469ec2669" providerId="ADAL" clId="{E9EF367A-3B3B-43D4-BA83-42478F1550B4}" dt="2025-01-15T10:04:32.676" v="335" actId="478"/>
          <pc:sldLayoutMkLst>
            <pc:docMk/>
            <pc:sldMasterMk cId="0" sldId="2147483648"/>
            <pc:sldLayoutMk cId="2489469676" sldId="2147483902"/>
          </pc:sldLayoutMkLst>
        </pc:sldLayoutChg>
        <pc:sldLayoutChg chg="addSp modSp add mod ord modTransition">
          <pc:chgData name="Puzzo Carolina Tanita" userId="8e17834e-95bb-4778-83b1-e1f469ec2669" providerId="ADAL" clId="{E9EF367A-3B3B-43D4-BA83-42478F1550B4}" dt="2025-01-15T10:05:28.959" v="349" actId="1076"/>
          <pc:sldLayoutMkLst>
            <pc:docMk/>
            <pc:sldMasterMk cId="0" sldId="2147483648"/>
            <pc:sldLayoutMk cId="3332299862" sldId="2147483904"/>
          </pc:sldLayoutMkLst>
        </pc:sldLayoutChg>
        <pc:sldLayoutChg chg="add mod ord modTransition">
          <pc:chgData name="Puzzo Carolina Tanita" userId="8e17834e-95bb-4778-83b1-e1f469ec2669" providerId="ADAL" clId="{E9EF367A-3B3B-43D4-BA83-42478F1550B4}" dt="2025-01-15T10:04:56.475" v="342" actId="20578"/>
          <pc:sldLayoutMkLst>
            <pc:docMk/>
            <pc:sldMasterMk cId="0" sldId="2147483648"/>
            <pc:sldLayoutMk cId="4276559597" sldId="2147483905"/>
          </pc:sldLayoutMkLst>
        </pc:sldLayoutChg>
        <pc:sldLayoutChg chg="add mod ord modTransition">
          <pc:chgData name="Puzzo Carolina Tanita" userId="8e17834e-95bb-4778-83b1-e1f469ec2669" providerId="ADAL" clId="{E9EF367A-3B3B-43D4-BA83-42478F1550B4}" dt="2025-01-15T10:04:56.475" v="342" actId="20578"/>
          <pc:sldLayoutMkLst>
            <pc:docMk/>
            <pc:sldMasterMk cId="0" sldId="2147483648"/>
            <pc:sldLayoutMk cId="2782600526" sldId="2147483906"/>
          </pc:sldLayoutMkLst>
        </pc:sldLayoutChg>
        <pc:sldLayoutChg chg="add mod ord modTransition">
          <pc:chgData name="Puzzo Carolina Tanita" userId="8e17834e-95bb-4778-83b1-e1f469ec2669" providerId="ADAL" clId="{E9EF367A-3B3B-43D4-BA83-42478F1550B4}" dt="2025-01-15T10:04:56.475" v="342" actId="20578"/>
          <pc:sldLayoutMkLst>
            <pc:docMk/>
            <pc:sldMasterMk cId="0" sldId="2147483648"/>
            <pc:sldLayoutMk cId="2277449939" sldId="2147483907"/>
          </pc:sldLayoutMkLst>
        </pc:sldLayoutChg>
      </pc:sldMasterChg>
      <pc:sldMasterChg chg="mod addSldLayout modSldLayout">
        <pc:chgData name="Puzzo Carolina Tanita" userId="8e17834e-95bb-4778-83b1-e1f469ec2669" providerId="ADAL" clId="{E9EF367A-3B3B-43D4-BA83-42478F1550B4}" dt="2025-01-29T10:44:31.138" v="837"/>
        <pc:sldMasterMkLst>
          <pc:docMk/>
          <pc:sldMasterMk cId="2897442517" sldId="2147483690"/>
        </pc:sldMasterMkLst>
        <pc:sldLayoutChg chg="addSp modSp">
          <pc:chgData name="Puzzo Carolina Tanita" userId="8e17834e-95bb-4778-83b1-e1f469ec2669" providerId="ADAL" clId="{E9EF367A-3B3B-43D4-BA83-42478F1550B4}" dt="2025-01-29T10:44:31.138" v="837"/>
          <pc:sldLayoutMkLst>
            <pc:docMk/>
            <pc:sldMasterMk cId="2897442517" sldId="2147483690"/>
            <pc:sldLayoutMk cId="872523872" sldId="2147483691"/>
          </pc:sldLayoutMkLst>
          <pc:spChg chg="add mod">
            <ac:chgData name="Puzzo Carolina Tanita" userId="8e17834e-95bb-4778-83b1-e1f469ec2669" providerId="ADAL" clId="{E9EF367A-3B3B-43D4-BA83-42478F1550B4}" dt="2025-01-29T10:44:31.138" v="837"/>
            <ac:spMkLst>
              <pc:docMk/>
              <pc:sldMasterMk cId="2897442517" sldId="2147483690"/>
              <pc:sldLayoutMk cId="872523872" sldId="2147483691"/>
              <ac:spMk id="2" creationId="{9795E256-EE45-211A-4D5D-5A11D699CFBF}"/>
            </ac:spMkLst>
          </pc:spChg>
          <pc:spChg chg="mod">
            <ac:chgData name="Puzzo Carolina Tanita" userId="8e17834e-95bb-4778-83b1-e1f469ec2669" providerId="ADAL" clId="{E9EF367A-3B3B-43D4-BA83-42478F1550B4}" dt="2025-01-08T18:08:41.349" v="23" actId="11530"/>
            <ac:spMkLst>
              <pc:docMk/>
              <pc:sldMasterMk cId="2897442517" sldId="2147483690"/>
              <pc:sldLayoutMk cId="872523872" sldId="2147483691"/>
              <ac:spMk id="7" creationId="{EDFF16AF-8D42-CC20-6234-4943BD9C2CB8}"/>
            </ac:spMkLst>
          </pc:spChg>
          <pc:spChg chg="mod">
            <ac:chgData name="Puzzo Carolina Tanita" userId="8e17834e-95bb-4778-83b1-e1f469ec2669" providerId="ADAL" clId="{E9EF367A-3B3B-43D4-BA83-42478F1550B4}" dt="2025-01-08T18:08:44.202" v="24" actId="11530"/>
            <ac:spMkLst>
              <pc:docMk/>
              <pc:sldMasterMk cId="2897442517" sldId="2147483690"/>
              <pc:sldLayoutMk cId="872523872" sldId="2147483691"/>
              <ac:spMk id="8" creationId="{21B083CB-637C-A7B2-22BD-25022655B55B}"/>
            </ac:spMkLst>
          </pc:spChg>
        </pc:sldLayoutChg>
        <pc:sldLayoutChg chg="modSp mod">
          <pc:chgData name="Puzzo Carolina Tanita" userId="8e17834e-95bb-4778-83b1-e1f469ec2669" providerId="ADAL" clId="{E9EF367A-3B3B-43D4-BA83-42478F1550B4}" dt="2025-01-09T10:14:37.431" v="95" actId="11530"/>
          <pc:sldLayoutMkLst>
            <pc:docMk/>
            <pc:sldMasterMk cId="2897442517" sldId="2147483690"/>
            <pc:sldLayoutMk cId="415683752" sldId="2147483692"/>
          </pc:sldLayoutMkLst>
        </pc:sldLayoutChg>
        <pc:sldLayoutChg chg="modSp">
          <pc:chgData name="Puzzo Carolina Tanita" userId="8e17834e-95bb-4778-83b1-e1f469ec2669" providerId="ADAL" clId="{E9EF367A-3B3B-43D4-BA83-42478F1550B4}" dt="2025-01-09T10:14:40.322" v="96" actId="11530"/>
          <pc:sldLayoutMkLst>
            <pc:docMk/>
            <pc:sldMasterMk cId="2897442517" sldId="2147483690"/>
            <pc:sldLayoutMk cId="2843141331" sldId="2147483693"/>
          </pc:sldLayoutMkLst>
        </pc:sldLayoutChg>
        <pc:sldLayoutChg chg="modSp">
          <pc:chgData name="Puzzo Carolina Tanita" userId="8e17834e-95bb-4778-83b1-e1f469ec2669" providerId="ADAL" clId="{E9EF367A-3B3B-43D4-BA83-42478F1550B4}" dt="2025-01-08T18:08:50.909" v="26" actId="11530"/>
          <pc:sldLayoutMkLst>
            <pc:docMk/>
            <pc:sldMasterMk cId="2897442517" sldId="2147483690"/>
            <pc:sldLayoutMk cId="515476584" sldId="2147483695"/>
          </pc:sldLayoutMkLst>
          <pc:spChg chg="mod">
            <ac:chgData name="Puzzo Carolina Tanita" userId="8e17834e-95bb-4778-83b1-e1f469ec2669" providerId="ADAL" clId="{E9EF367A-3B3B-43D4-BA83-42478F1550B4}" dt="2025-01-08T18:08:48.290" v="25" actId="11530"/>
            <ac:spMkLst>
              <pc:docMk/>
              <pc:sldMasterMk cId="2897442517" sldId="2147483690"/>
              <pc:sldLayoutMk cId="515476584" sldId="2147483695"/>
              <ac:spMk id="14" creationId="{45DF7F15-DEB7-821E-CF6E-17B0585C7217}"/>
            </ac:spMkLst>
          </pc:spChg>
          <pc:spChg chg="mod">
            <ac:chgData name="Puzzo Carolina Tanita" userId="8e17834e-95bb-4778-83b1-e1f469ec2669" providerId="ADAL" clId="{E9EF367A-3B3B-43D4-BA83-42478F1550B4}" dt="2025-01-08T18:08:50.909" v="26" actId="11530"/>
            <ac:spMkLst>
              <pc:docMk/>
              <pc:sldMasterMk cId="2897442517" sldId="2147483690"/>
              <pc:sldLayoutMk cId="515476584" sldId="2147483695"/>
              <ac:spMk id="15" creationId="{D508E698-4D3B-AE5D-464A-64CBBDC816E1}"/>
            </ac:spMkLst>
          </pc:spChg>
        </pc:sldLayoutChg>
        <pc:sldLayoutChg chg="modSp">
          <pc:chgData name="Puzzo Carolina Tanita" userId="8e17834e-95bb-4778-83b1-e1f469ec2669" providerId="ADAL" clId="{E9EF367A-3B3B-43D4-BA83-42478F1550B4}" dt="2025-01-09T10:14:14.774" v="89" actId="11530"/>
          <pc:sldLayoutMkLst>
            <pc:docMk/>
            <pc:sldMasterMk cId="2897442517" sldId="2147483690"/>
            <pc:sldLayoutMk cId="3983726592" sldId="2147483696"/>
          </pc:sldLayoutMkLst>
        </pc:sldLayoutChg>
        <pc:sldLayoutChg chg="delSp modSp mod">
          <pc:chgData name="Puzzo Carolina Tanita" userId="8e17834e-95bb-4778-83b1-e1f469ec2669" providerId="ADAL" clId="{E9EF367A-3B3B-43D4-BA83-42478F1550B4}" dt="2025-01-15T09:40:02.404" v="220" actId="478"/>
          <pc:sldLayoutMkLst>
            <pc:docMk/>
            <pc:sldMasterMk cId="2897442517" sldId="2147483690"/>
            <pc:sldLayoutMk cId="2345775375" sldId="2147483711"/>
          </pc:sldLayoutMkLst>
        </pc:sldLayoutChg>
        <pc:sldLayoutChg chg="modSp">
          <pc:chgData name="Puzzo Carolina Tanita" userId="8e17834e-95bb-4778-83b1-e1f469ec2669" providerId="ADAL" clId="{E9EF367A-3B3B-43D4-BA83-42478F1550B4}" dt="2025-01-09T10:14:29.165" v="92" actId="11530"/>
          <pc:sldLayoutMkLst>
            <pc:docMk/>
            <pc:sldMasterMk cId="2897442517" sldId="2147483690"/>
            <pc:sldLayoutMk cId="666547956" sldId="2147483745"/>
          </pc:sldLayoutMkLst>
        </pc:sldLayoutChg>
        <pc:sldLayoutChg chg="addSp modSp mod">
          <pc:chgData name="Puzzo Carolina Tanita" userId="8e17834e-95bb-4778-83b1-e1f469ec2669" providerId="ADAL" clId="{E9EF367A-3B3B-43D4-BA83-42478F1550B4}" dt="2025-01-29T10:44:06.780" v="826" actId="14100"/>
          <pc:sldLayoutMkLst>
            <pc:docMk/>
            <pc:sldMasterMk cId="2897442517" sldId="2147483690"/>
            <pc:sldLayoutMk cId="781609468" sldId="2147483768"/>
          </pc:sldLayoutMkLst>
          <pc:spChg chg="mod">
            <ac:chgData name="Puzzo Carolina Tanita" userId="8e17834e-95bb-4778-83b1-e1f469ec2669" providerId="ADAL" clId="{E9EF367A-3B3B-43D4-BA83-42478F1550B4}" dt="2025-01-08T18:08:59.398" v="27" actId="11530"/>
            <ac:spMkLst>
              <pc:docMk/>
              <pc:sldMasterMk cId="2897442517" sldId="2147483690"/>
              <pc:sldLayoutMk cId="781609468" sldId="2147483768"/>
              <ac:spMk id="2" creationId="{9665570D-5E4C-CB34-5FCB-49DD66087EB3}"/>
            </ac:spMkLst>
          </pc:spChg>
          <pc:spChg chg="mod">
            <ac:chgData name="Puzzo Carolina Tanita" userId="8e17834e-95bb-4778-83b1-e1f469ec2669" providerId="ADAL" clId="{E9EF367A-3B3B-43D4-BA83-42478F1550B4}" dt="2025-01-29T10:44:02.706" v="825" actId="1076"/>
            <ac:spMkLst>
              <pc:docMk/>
              <pc:sldMasterMk cId="2897442517" sldId="2147483690"/>
              <pc:sldLayoutMk cId="781609468" sldId="2147483768"/>
              <ac:spMk id="3" creationId="{70C65829-7AF3-A13B-0768-AC578AA3FCF3}"/>
            </ac:spMkLst>
          </pc:spChg>
          <pc:spChg chg="add mod">
            <ac:chgData name="Puzzo Carolina Tanita" userId="8e17834e-95bb-4778-83b1-e1f469ec2669" providerId="ADAL" clId="{E9EF367A-3B3B-43D4-BA83-42478F1550B4}" dt="2025-01-29T10:43:59.581" v="824"/>
            <ac:spMkLst>
              <pc:docMk/>
              <pc:sldMasterMk cId="2897442517" sldId="2147483690"/>
              <pc:sldLayoutMk cId="781609468" sldId="2147483768"/>
              <ac:spMk id="4" creationId="{9041C140-F652-399F-4361-053E92D721FC}"/>
            </ac:spMkLst>
          </pc:spChg>
          <pc:spChg chg="mod">
            <ac:chgData name="Puzzo Carolina Tanita" userId="8e17834e-95bb-4778-83b1-e1f469ec2669" providerId="ADAL" clId="{E9EF367A-3B3B-43D4-BA83-42478F1550B4}" dt="2025-01-29T10:44:06.780" v="826" actId="14100"/>
            <ac:spMkLst>
              <pc:docMk/>
              <pc:sldMasterMk cId="2897442517" sldId="2147483690"/>
              <pc:sldLayoutMk cId="781609468" sldId="2147483768"/>
              <ac:spMk id="8" creationId="{E898F928-9C76-4875-F11D-A34958730DD3}"/>
            </ac:spMkLst>
          </pc:spChg>
          <pc:spChg chg="mod">
            <ac:chgData name="Puzzo Carolina Tanita" userId="8e17834e-95bb-4778-83b1-e1f469ec2669" providerId="ADAL" clId="{E9EF367A-3B3B-43D4-BA83-42478F1550B4}" dt="2025-01-08T18:09:01.852" v="28" actId="11530"/>
            <ac:spMkLst>
              <pc:docMk/>
              <pc:sldMasterMk cId="2897442517" sldId="2147483690"/>
              <pc:sldLayoutMk cId="781609468" sldId="2147483768"/>
              <ac:spMk id="9" creationId="{4D1E04C3-DCE0-C907-4274-C7D1DC0C902B}"/>
            </ac:spMkLst>
          </pc:spChg>
          <pc:spChg chg="mod">
            <ac:chgData name="Puzzo Carolina Tanita" userId="8e17834e-95bb-4778-83b1-e1f469ec2669" providerId="ADAL" clId="{E9EF367A-3B3B-43D4-BA83-42478F1550B4}" dt="2025-01-08T18:09:09.275" v="31" actId="11530"/>
            <ac:spMkLst>
              <pc:docMk/>
              <pc:sldMasterMk cId="2897442517" sldId="2147483690"/>
              <pc:sldLayoutMk cId="781609468" sldId="2147483768"/>
              <ac:spMk id="16" creationId="{DF7F5E8B-9175-7BD2-835D-E646C503E4A3}"/>
            </ac:spMkLst>
          </pc:spChg>
          <pc:spChg chg="mod">
            <ac:chgData name="Puzzo Carolina Tanita" userId="8e17834e-95bb-4778-83b1-e1f469ec2669" providerId="ADAL" clId="{E9EF367A-3B3B-43D4-BA83-42478F1550B4}" dt="2025-01-08T18:09:13.710" v="32" actId="11530"/>
            <ac:spMkLst>
              <pc:docMk/>
              <pc:sldMasterMk cId="2897442517" sldId="2147483690"/>
              <pc:sldLayoutMk cId="781609468" sldId="2147483768"/>
              <ac:spMk id="17" creationId="{BECF2447-DA98-5347-68EC-747607C49289}"/>
            </ac:spMkLst>
          </pc:spChg>
        </pc:sldLayoutChg>
        <pc:sldLayoutChg chg="addSp modSp">
          <pc:chgData name="Puzzo Carolina Tanita" userId="8e17834e-95bb-4778-83b1-e1f469ec2669" providerId="ADAL" clId="{E9EF367A-3B3B-43D4-BA83-42478F1550B4}" dt="2025-01-29T10:44:08.087" v="827"/>
          <pc:sldLayoutMkLst>
            <pc:docMk/>
            <pc:sldMasterMk cId="2897442517" sldId="2147483690"/>
            <pc:sldLayoutMk cId="3335406022" sldId="2147483769"/>
          </pc:sldLayoutMkLst>
          <pc:spChg chg="add mod">
            <ac:chgData name="Puzzo Carolina Tanita" userId="8e17834e-95bb-4778-83b1-e1f469ec2669" providerId="ADAL" clId="{E9EF367A-3B3B-43D4-BA83-42478F1550B4}" dt="2025-01-29T10:44:08.087" v="827"/>
            <ac:spMkLst>
              <pc:docMk/>
              <pc:sldMasterMk cId="2897442517" sldId="2147483690"/>
              <pc:sldLayoutMk cId="3335406022" sldId="2147483769"/>
              <ac:spMk id="2" creationId="{2179CD3E-EAB2-B079-3342-0D791AEB3732}"/>
            </ac:spMkLst>
          </pc:spChg>
        </pc:sldLayoutChg>
        <pc:sldLayoutChg chg="addSp modSp">
          <pc:chgData name="Puzzo Carolina Tanita" userId="8e17834e-95bb-4778-83b1-e1f469ec2669" providerId="ADAL" clId="{E9EF367A-3B3B-43D4-BA83-42478F1550B4}" dt="2025-01-29T10:44:08.719" v="828"/>
          <pc:sldLayoutMkLst>
            <pc:docMk/>
            <pc:sldMasterMk cId="2897442517" sldId="2147483690"/>
            <pc:sldLayoutMk cId="1058156861" sldId="2147483770"/>
          </pc:sldLayoutMkLst>
          <pc:spChg chg="mod">
            <ac:chgData name="Puzzo Carolina Tanita" userId="8e17834e-95bb-4778-83b1-e1f469ec2669" providerId="ADAL" clId="{E9EF367A-3B3B-43D4-BA83-42478F1550B4}" dt="2025-01-08T18:09:24.908" v="34" actId="11530"/>
            <ac:spMkLst>
              <pc:docMk/>
              <pc:sldMasterMk cId="2897442517" sldId="2147483690"/>
              <pc:sldLayoutMk cId="1058156861" sldId="2147483770"/>
              <ac:spMk id="2" creationId="{F035A7A8-131B-6FD7-7D9F-60B7D983EA96}"/>
            </ac:spMkLst>
          </pc:spChg>
          <pc:spChg chg="mod">
            <ac:chgData name="Puzzo Carolina Tanita" userId="8e17834e-95bb-4778-83b1-e1f469ec2669" providerId="ADAL" clId="{E9EF367A-3B3B-43D4-BA83-42478F1550B4}" dt="2025-01-08T18:09:28.058" v="35" actId="11530"/>
            <ac:spMkLst>
              <pc:docMk/>
              <pc:sldMasterMk cId="2897442517" sldId="2147483690"/>
              <pc:sldLayoutMk cId="1058156861" sldId="2147483770"/>
              <ac:spMk id="3" creationId="{2851F6A3-C10D-1C70-3129-F50A33E406F3}"/>
            </ac:spMkLst>
          </pc:spChg>
          <pc:spChg chg="add mod">
            <ac:chgData name="Puzzo Carolina Tanita" userId="8e17834e-95bb-4778-83b1-e1f469ec2669" providerId="ADAL" clId="{E9EF367A-3B3B-43D4-BA83-42478F1550B4}" dt="2025-01-29T10:44:08.719" v="828"/>
            <ac:spMkLst>
              <pc:docMk/>
              <pc:sldMasterMk cId="2897442517" sldId="2147483690"/>
              <pc:sldLayoutMk cId="1058156861" sldId="2147483770"/>
              <ac:spMk id="4" creationId="{C7F006FD-9B10-4855-546A-A305502E7285}"/>
            </ac:spMkLst>
          </pc:spChg>
          <pc:spChg chg="mod">
            <ac:chgData name="Puzzo Carolina Tanita" userId="8e17834e-95bb-4778-83b1-e1f469ec2669" providerId="ADAL" clId="{E9EF367A-3B3B-43D4-BA83-42478F1550B4}" dt="2025-01-08T18:09:21.688" v="33" actId="11530"/>
            <ac:spMkLst>
              <pc:docMk/>
              <pc:sldMasterMk cId="2897442517" sldId="2147483690"/>
              <pc:sldLayoutMk cId="1058156861" sldId="2147483770"/>
              <ac:spMk id="8" creationId="{5B82D8B1-A9EB-A85B-4FDD-4CEC00A23F4E}"/>
            </ac:spMkLst>
          </pc:spChg>
        </pc:sldLayoutChg>
        <pc:sldLayoutChg chg="addSp modSp">
          <pc:chgData name="Puzzo Carolina Tanita" userId="8e17834e-95bb-4778-83b1-e1f469ec2669" providerId="ADAL" clId="{E9EF367A-3B3B-43D4-BA83-42478F1550B4}" dt="2025-01-29T10:44:09.393" v="829"/>
          <pc:sldLayoutMkLst>
            <pc:docMk/>
            <pc:sldMasterMk cId="2897442517" sldId="2147483690"/>
            <pc:sldLayoutMk cId="2080739332" sldId="2147483771"/>
          </pc:sldLayoutMkLst>
          <pc:spChg chg="mod">
            <ac:chgData name="Puzzo Carolina Tanita" userId="8e17834e-95bb-4778-83b1-e1f469ec2669" providerId="ADAL" clId="{E9EF367A-3B3B-43D4-BA83-42478F1550B4}" dt="2025-01-08T18:09:36.841" v="37" actId="11530"/>
            <ac:spMkLst>
              <pc:docMk/>
              <pc:sldMasterMk cId="2897442517" sldId="2147483690"/>
              <pc:sldLayoutMk cId="2080739332" sldId="2147483771"/>
              <ac:spMk id="2" creationId="{F035A7A8-131B-6FD7-7D9F-60B7D983EA96}"/>
            </ac:spMkLst>
          </pc:spChg>
          <pc:spChg chg="mod">
            <ac:chgData name="Puzzo Carolina Tanita" userId="8e17834e-95bb-4778-83b1-e1f469ec2669" providerId="ADAL" clId="{E9EF367A-3B3B-43D4-BA83-42478F1550B4}" dt="2025-01-08T18:09:43.873" v="38" actId="11530"/>
            <ac:spMkLst>
              <pc:docMk/>
              <pc:sldMasterMk cId="2897442517" sldId="2147483690"/>
              <pc:sldLayoutMk cId="2080739332" sldId="2147483771"/>
              <ac:spMk id="3" creationId="{2851F6A3-C10D-1C70-3129-F50A33E406F3}"/>
            </ac:spMkLst>
          </pc:spChg>
          <pc:spChg chg="mod">
            <ac:chgData name="Puzzo Carolina Tanita" userId="8e17834e-95bb-4778-83b1-e1f469ec2669" providerId="ADAL" clId="{E9EF367A-3B3B-43D4-BA83-42478F1550B4}" dt="2025-01-08T18:09:32.021" v="36" actId="11530"/>
            <ac:spMkLst>
              <pc:docMk/>
              <pc:sldMasterMk cId="2897442517" sldId="2147483690"/>
              <pc:sldLayoutMk cId="2080739332" sldId="2147483771"/>
              <ac:spMk id="8" creationId="{5B82D8B1-A9EB-A85B-4FDD-4CEC00A23F4E}"/>
            </ac:spMkLst>
          </pc:spChg>
          <pc:spChg chg="add mod">
            <ac:chgData name="Puzzo Carolina Tanita" userId="8e17834e-95bb-4778-83b1-e1f469ec2669" providerId="ADAL" clId="{E9EF367A-3B3B-43D4-BA83-42478F1550B4}" dt="2025-01-29T10:44:09.393" v="829"/>
            <ac:spMkLst>
              <pc:docMk/>
              <pc:sldMasterMk cId="2897442517" sldId="2147483690"/>
              <pc:sldLayoutMk cId="2080739332" sldId="2147483771"/>
              <ac:spMk id="9" creationId="{358A7CBC-7FF8-3266-0791-84FA1D29E226}"/>
            </ac:spMkLst>
          </pc:spChg>
        </pc:sldLayoutChg>
        <pc:sldLayoutChg chg="addSp modSp">
          <pc:chgData name="Puzzo Carolina Tanita" userId="8e17834e-95bb-4778-83b1-e1f469ec2669" providerId="ADAL" clId="{E9EF367A-3B3B-43D4-BA83-42478F1550B4}" dt="2025-01-29T10:44:10.008" v="830"/>
          <pc:sldLayoutMkLst>
            <pc:docMk/>
            <pc:sldMasterMk cId="2897442517" sldId="2147483690"/>
            <pc:sldLayoutMk cId="2393116216" sldId="2147483824"/>
          </pc:sldLayoutMkLst>
          <pc:spChg chg="add mod">
            <ac:chgData name="Puzzo Carolina Tanita" userId="8e17834e-95bb-4778-83b1-e1f469ec2669" providerId="ADAL" clId="{E9EF367A-3B3B-43D4-BA83-42478F1550B4}" dt="2025-01-29T10:44:10.008" v="830"/>
            <ac:spMkLst>
              <pc:docMk/>
              <pc:sldMasterMk cId="2897442517" sldId="2147483690"/>
              <pc:sldLayoutMk cId="2393116216" sldId="2147483824"/>
              <ac:spMk id="2" creationId="{AF814C2F-1333-1486-669A-E5AAA774C4C1}"/>
            </ac:spMkLst>
          </pc:spChg>
          <pc:spChg chg="mod">
            <ac:chgData name="Puzzo Carolina Tanita" userId="8e17834e-95bb-4778-83b1-e1f469ec2669" providerId="ADAL" clId="{E9EF367A-3B3B-43D4-BA83-42478F1550B4}" dt="2025-01-08T18:09:56.748" v="41" actId="11530"/>
            <ac:spMkLst>
              <pc:docMk/>
              <pc:sldMasterMk cId="2897442517" sldId="2147483690"/>
              <pc:sldLayoutMk cId="2393116216" sldId="2147483824"/>
              <ac:spMk id="9" creationId="{D0CA77A5-E26C-0719-0449-2FC1FDE1A776}"/>
            </ac:spMkLst>
          </pc:spChg>
          <pc:spChg chg="mod">
            <ac:chgData name="Puzzo Carolina Tanita" userId="8e17834e-95bb-4778-83b1-e1f469ec2669" providerId="ADAL" clId="{E9EF367A-3B3B-43D4-BA83-42478F1550B4}" dt="2025-01-08T18:09:49.436" v="39" actId="11530"/>
            <ac:spMkLst>
              <pc:docMk/>
              <pc:sldMasterMk cId="2897442517" sldId="2147483690"/>
              <pc:sldLayoutMk cId="2393116216" sldId="2147483824"/>
              <ac:spMk id="10" creationId="{0635BF4C-4518-61F7-7C25-F6F0EF70C7A0}"/>
            </ac:spMkLst>
          </pc:spChg>
          <pc:spChg chg="mod">
            <ac:chgData name="Puzzo Carolina Tanita" userId="8e17834e-95bb-4778-83b1-e1f469ec2669" providerId="ADAL" clId="{E9EF367A-3B3B-43D4-BA83-42478F1550B4}" dt="2025-01-08T18:09:53.158" v="40" actId="11530"/>
            <ac:spMkLst>
              <pc:docMk/>
              <pc:sldMasterMk cId="2897442517" sldId="2147483690"/>
              <pc:sldLayoutMk cId="2393116216" sldId="2147483824"/>
              <ac:spMk id="13" creationId="{D7021233-0FED-FF1F-6BAA-944BEAEC58D1}"/>
            </ac:spMkLst>
          </pc:spChg>
          <pc:spChg chg="mod">
            <ac:chgData name="Puzzo Carolina Tanita" userId="8e17834e-95bb-4778-83b1-e1f469ec2669" providerId="ADAL" clId="{E9EF367A-3B3B-43D4-BA83-42478F1550B4}" dt="2025-01-08T18:09:59.516" v="42" actId="11530"/>
            <ac:spMkLst>
              <pc:docMk/>
              <pc:sldMasterMk cId="2897442517" sldId="2147483690"/>
              <pc:sldLayoutMk cId="2393116216" sldId="2147483824"/>
              <ac:spMk id="14" creationId="{F077D22D-2529-EECE-1FD2-10E3EDA76855}"/>
            </ac:spMkLst>
          </pc:spChg>
          <pc:spChg chg="mod">
            <ac:chgData name="Puzzo Carolina Tanita" userId="8e17834e-95bb-4778-83b1-e1f469ec2669" providerId="ADAL" clId="{E9EF367A-3B3B-43D4-BA83-42478F1550B4}" dt="2025-01-08T18:10:02.187" v="43" actId="11530"/>
            <ac:spMkLst>
              <pc:docMk/>
              <pc:sldMasterMk cId="2897442517" sldId="2147483690"/>
              <pc:sldLayoutMk cId="2393116216" sldId="2147483824"/>
              <ac:spMk id="15" creationId="{78F5EC1A-067E-C912-876D-00275B900C96}"/>
            </ac:spMkLst>
          </pc:spChg>
        </pc:sldLayoutChg>
        <pc:sldLayoutChg chg="addSp modSp">
          <pc:chgData name="Puzzo Carolina Tanita" userId="8e17834e-95bb-4778-83b1-e1f469ec2669" providerId="ADAL" clId="{E9EF367A-3B3B-43D4-BA83-42478F1550B4}" dt="2025-01-29T10:44:11.006" v="831"/>
          <pc:sldLayoutMkLst>
            <pc:docMk/>
            <pc:sldMasterMk cId="2897442517" sldId="2147483690"/>
            <pc:sldLayoutMk cId="1174117314" sldId="2147483825"/>
          </pc:sldLayoutMkLst>
          <pc:spChg chg="add mod">
            <ac:chgData name="Puzzo Carolina Tanita" userId="8e17834e-95bb-4778-83b1-e1f469ec2669" providerId="ADAL" clId="{E9EF367A-3B3B-43D4-BA83-42478F1550B4}" dt="2025-01-29T10:44:11.006" v="831"/>
            <ac:spMkLst>
              <pc:docMk/>
              <pc:sldMasterMk cId="2897442517" sldId="2147483690"/>
              <pc:sldLayoutMk cId="1174117314" sldId="2147483825"/>
              <ac:spMk id="9" creationId="{8F56A061-BC5D-03F1-61A0-0BA6FA303220}"/>
            </ac:spMkLst>
          </pc:spChg>
        </pc:sldLayoutChg>
        <pc:sldLayoutChg chg="addSp modSp">
          <pc:chgData name="Puzzo Carolina Tanita" userId="8e17834e-95bb-4778-83b1-e1f469ec2669" providerId="ADAL" clId="{E9EF367A-3B3B-43D4-BA83-42478F1550B4}" dt="2025-01-29T10:44:11.887" v="832"/>
          <pc:sldLayoutMkLst>
            <pc:docMk/>
            <pc:sldMasterMk cId="2897442517" sldId="2147483690"/>
            <pc:sldLayoutMk cId="674844292" sldId="2147483826"/>
          </pc:sldLayoutMkLst>
          <pc:spChg chg="add mod">
            <ac:chgData name="Puzzo Carolina Tanita" userId="8e17834e-95bb-4778-83b1-e1f469ec2669" providerId="ADAL" clId="{E9EF367A-3B3B-43D4-BA83-42478F1550B4}" dt="2025-01-29T10:44:11.887" v="832"/>
            <ac:spMkLst>
              <pc:docMk/>
              <pc:sldMasterMk cId="2897442517" sldId="2147483690"/>
              <pc:sldLayoutMk cId="674844292" sldId="2147483826"/>
              <ac:spMk id="2" creationId="{5986824C-A36A-86D1-06E1-662862D0F9DD}"/>
            </ac:spMkLst>
          </pc:spChg>
        </pc:sldLayoutChg>
        <pc:sldLayoutChg chg="addSp modSp">
          <pc:chgData name="Puzzo Carolina Tanita" userId="8e17834e-95bb-4778-83b1-e1f469ec2669" providerId="ADAL" clId="{E9EF367A-3B3B-43D4-BA83-42478F1550B4}" dt="2025-01-29T10:44:12.684" v="833"/>
          <pc:sldLayoutMkLst>
            <pc:docMk/>
            <pc:sldMasterMk cId="2897442517" sldId="2147483690"/>
            <pc:sldLayoutMk cId="2817962848" sldId="2147483827"/>
          </pc:sldLayoutMkLst>
          <pc:spChg chg="add mod">
            <ac:chgData name="Puzzo Carolina Tanita" userId="8e17834e-95bb-4778-83b1-e1f469ec2669" providerId="ADAL" clId="{E9EF367A-3B3B-43D4-BA83-42478F1550B4}" dt="2025-01-29T10:44:12.684" v="833"/>
            <ac:spMkLst>
              <pc:docMk/>
              <pc:sldMasterMk cId="2897442517" sldId="2147483690"/>
              <pc:sldLayoutMk cId="2817962848" sldId="2147483827"/>
              <ac:spMk id="8" creationId="{369D2D86-347A-935B-1055-6459881C5C5C}"/>
            </ac:spMkLst>
          </pc:spChg>
        </pc:sldLayoutChg>
        <pc:sldLayoutChg chg="addSp modSp">
          <pc:chgData name="Puzzo Carolina Tanita" userId="8e17834e-95bb-4778-83b1-e1f469ec2669" providerId="ADAL" clId="{E9EF367A-3B3B-43D4-BA83-42478F1550B4}" dt="2025-01-29T10:44:13.380" v="834"/>
          <pc:sldLayoutMkLst>
            <pc:docMk/>
            <pc:sldMasterMk cId="2897442517" sldId="2147483690"/>
            <pc:sldLayoutMk cId="2743590842" sldId="2147483828"/>
          </pc:sldLayoutMkLst>
          <pc:spChg chg="add mod">
            <ac:chgData name="Puzzo Carolina Tanita" userId="8e17834e-95bb-4778-83b1-e1f469ec2669" providerId="ADAL" clId="{E9EF367A-3B3B-43D4-BA83-42478F1550B4}" dt="2025-01-29T10:44:13.380" v="834"/>
            <ac:spMkLst>
              <pc:docMk/>
              <pc:sldMasterMk cId="2897442517" sldId="2147483690"/>
              <pc:sldLayoutMk cId="2743590842" sldId="2147483828"/>
              <ac:spMk id="2" creationId="{C5BDF35D-15CB-7115-7117-A229AE542D94}"/>
            </ac:spMkLst>
          </pc:spChg>
        </pc:sldLayoutChg>
        <pc:sldLayoutChg chg="addSp modSp">
          <pc:chgData name="Puzzo Carolina Tanita" userId="8e17834e-95bb-4778-83b1-e1f469ec2669" providerId="ADAL" clId="{E9EF367A-3B3B-43D4-BA83-42478F1550B4}" dt="2025-01-29T10:44:13.998" v="835"/>
          <pc:sldLayoutMkLst>
            <pc:docMk/>
            <pc:sldMasterMk cId="2897442517" sldId="2147483690"/>
            <pc:sldLayoutMk cId="3214384658" sldId="2147483829"/>
          </pc:sldLayoutMkLst>
          <pc:spChg chg="mod">
            <ac:chgData name="Puzzo Carolina Tanita" userId="8e17834e-95bb-4778-83b1-e1f469ec2669" providerId="ADAL" clId="{E9EF367A-3B3B-43D4-BA83-42478F1550B4}" dt="2025-01-08T18:10:11.597" v="44" actId="11530"/>
            <ac:spMkLst>
              <pc:docMk/>
              <pc:sldMasterMk cId="2897442517" sldId="2147483690"/>
              <pc:sldLayoutMk cId="3214384658" sldId="2147483829"/>
              <ac:spMk id="4" creationId="{71128F37-21A2-98C4-31FB-DA80E7C5808F}"/>
            </ac:spMkLst>
          </pc:spChg>
          <pc:spChg chg="mod">
            <ac:chgData name="Puzzo Carolina Tanita" userId="8e17834e-95bb-4778-83b1-e1f469ec2669" providerId="ADAL" clId="{E9EF367A-3B3B-43D4-BA83-42478F1550B4}" dt="2025-01-08T18:10:14.686" v="45" actId="11530"/>
            <ac:spMkLst>
              <pc:docMk/>
              <pc:sldMasterMk cId="2897442517" sldId="2147483690"/>
              <pc:sldLayoutMk cId="3214384658" sldId="2147483829"/>
              <ac:spMk id="5" creationId="{4632BF38-6AA3-AD06-7EE5-D5CC1EAFB207}"/>
            </ac:spMkLst>
          </pc:spChg>
          <pc:spChg chg="mod">
            <ac:chgData name="Puzzo Carolina Tanita" userId="8e17834e-95bb-4778-83b1-e1f469ec2669" providerId="ADAL" clId="{E9EF367A-3B3B-43D4-BA83-42478F1550B4}" dt="2025-01-08T18:10:17.339" v="46" actId="11530"/>
            <ac:spMkLst>
              <pc:docMk/>
              <pc:sldMasterMk cId="2897442517" sldId="2147483690"/>
              <pc:sldLayoutMk cId="3214384658" sldId="2147483829"/>
              <ac:spMk id="7" creationId="{A1EE6CD5-47C6-1CAA-E06F-C656E539EF3E}"/>
            </ac:spMkLst>
          </pc:spChg>
          <pc:spChg chg="add mod">
            <ac:chgData name="Puzzo Carolina Tanita" userId="8e17834e-95bb-4778-83b1-e1f469ec2669" providerId="ADAL" clId="{E9EF367A-3B3B-43D4-BA83-42478F1550B4}" dt="2025-01-29T10:44:13.998" v="835"/>
            <ac:spMkLst>
              <pc:docMk/>
              <pc:sldMasterMk cId="2897442517" sldId="2147483690"/>
              <pc:sldLayoutMk cId="3214384658" sldId="2147483829"/>
              <ac:spMk id="8" creationId="{348EA9FB-7A02-9316-A853-FEE41011394E}"/>
            </ac:spMkLst>
          </pc:spChg>
        </pc:sldLayoutChg>
        <pc:sldLayoutChg chg="addSp delSp modSp mod">
          <pc:chgData name="Puzzo Carolina Tanita" userId="8e17834e-95bb-4778-83b1-e1f469ec2669" providerId="ADAL" clId="{E9EF367A-3B3B-43D4-BA83-42478F1550B4}" dt="2025-01-29T10:44:14.702" v="836"/>
          <pc:sldLayoutMkLst>
            <pc:docMk/>
            <pc:sldMasterMk cId="2897442517" sldId="2147483690"/>
            <pc:sldLayoutMk cId="3106952533" sldId="2147483830"/>
          </pc:sldLayoutMkLst>
          <pc:spChg chg="add mod">
            <ac:chgData name="Puzzo Carolina Tanita" userId="8e17834e-95bb-4778-83b1-e1f469ec2669" providerId="ADAL" clId="{E9EF367A-3B3B-43D4-BA83-42478F1550B4}" dt="2025-01-29T10:44:14.702" v="836"/>
            <ac:spMkLst>
              <pc:docMk/>
              <pc:sldMasterMk cId="2897442517" sldId="2147483690"/>
              <pc:sldLayoutMk cId="3106952533" sldId="2147483830"/>
              <ac:spMk id="4" creationId="{8D7694EE-CC6A-8347-0433-8ABCDA690070}"/>
            </ac:spMkLst>
          </pc:spChg>
          <pc:spChg chg="mod">
            <ac:chgData name="Puzzo Carolina Tanita" userId="8e17834e-95bb-4778-83b1-e1f469ec2669" providerId="ADAL" clId="{E9EF367A-3B3B-43D4-BA83-42478F1550B4}" dt="2025-01-29T10:43:32.223" v="819" actId="1076"/>
            <ac:spMkLst>
              <pc:docMk/>
              <pc:sldMasterMk cId="2897442517" sldId="2147483690"/>
              <pc:sldLayoutMk cId="3106952533" sldId="2147483830"/>
              <ac:spMk id="16" creationId="{4A6D0790-38BB-62D4-6C84-1C7A3A02AC95}"/>
            </ac:spMkLst>
          </pc:spChg>
          <pc:spChg chg="mod">
            <ac:chgData name="Puzzo Carolina Tanita" userId="8e17834e-95bb-4778-83b1-e1f469ec2669" providerId="ADAL" clId="{E9EF367A-3B3B-43D4-BA83-42478F1550B4}" dt="2025-01-29T10:43:32.223" v="819" actId="1076"/>
            <ac:spMkLst>
              <pc:docMk/>
              <pc:sldMasterMk cId="2897442517" sldId="2147483690"/>
              <pc:sldLayoutMk cId="3106952533" sldId="2147483830"/>
              <ac:spMk id="17" creationId="{453D9D11-5610-EEBF-A68E-A5DDB138FE3E}"/>
            </ac:spMkLst>
          </pc:spChg>
          <pc:spChg chg="mod">
            <ac:chgData name="Puzzo Carolina Tanita" userId="8e17834e-95bb-4778-83b1-e1f469ec2669" providerId="ADAL" clId="{E9EF367A-3B3B-43D4-BA83-42478F1550B4}" dt="2025-01-29T10:43:32.223" v="819" actId="1076"/>
            <ac:spMkLst>
              <pc:docMk/>
              <pc:sldMasterMk cId="2897442517" sldId="2147483690"/>
              <pc:sldLayoutMk cId="3106952533" sldId="2147483830"/>
              <ac:spMk id="18" creationId="{279493F1-68B1-09D3-3818-CBAC47AFB8EA}"/>
            </ac:spMkLst>
          </pc:spChg>
          <pc:spChg chg="mod">
            <ac:chgData name="Puzzo Carolina Tanita" userId="8e17834e-95bb-4778-83b1-e1f469ec2669" providerId="ADAL" clId="{E9EF367A-3B3B-43D4-BA83-42478F1550B4}" dt="2025-01-29T10:43:32.223" v="819" actId="1076"/>
            <ac:spMkLst>
              <pc:docMk/>
              <pc:sldMasterMk cId="2897442517" sldId="2147483690"/>
              <pc:sldLayoutMk cId="3106952533" sldId="2147483830"/>
              <ac:spMk id="19" creationId="{D423A073-9909-B89E-ACA5-E5C10CB886EA}"/>
            </ac:spMkLst>
          </pc:spChg>
          <pc:spChg chg="mod">
            <ac:chgData name="Puzzo Carolina Tanita" userId="8e17834e-95bb-4778-83b1-e1f469ec2669" providerId="ADAL" clId="{E9EF367A-3B3B-43D4-BA83-42478F1550B4}" dt="2025-01-29T10:43:32.223" v="819" actId="1076"/>
            <ac:spMkLst>
              <pc:docMk/>
              <pc:sldMasterMk cId="2897442517" sldId="2147483690"/>
              <pc:sldLayoutMk cId="3106952533" sldId="2147483830"/>
              <ac:spMk id="20" creationId="{99C5F3ED-BA1C-25BA-A7AA-3BCFBE52BBB8}"/>
            </ac:spMkLst>
          </pc:spChg>
          <pc:spChg chg="mod">
            <ac:chgData name="Puzzo Carolina Tanita" userId="8e17834e-95bb-4778-83b1-e1f469ec2669" providerId="ADAL" clId="{E9EF367A-3B3B-43D4-BA83-42478F1550B4}" dt="2025-01-29T10:43:32.223" v="819" actId="1076"/>
            <ac:spMkLst>
              <pc:docMk/>
              <pc:sldMasterMk cId="2897442517" sldId="2147483690"/>
              <pc:sldLayoutMk cId="3106952533" sldId="2147483830"/>
              <ac:spMk id="21" creationId="{68CD9CF8-0983-CA74-7321-9B7914250A14}"/>
            </ac:spMkLst>
          </pc:spChg>
          <pc:spChg chg="mod">
            <ac:chgData name="Puzzo Carolina Tanita" userId="8e17834e-95bb-4778-83b1-e1f469ec2669" providerId="ADAL" clId="{E9EF367A-3B3B-43D4-BA83-42478F1550B4}" dt="2025-01-29T10:43:32.223" v="819" actId="1076"/>
            <ac:spMkLst>
              <pc:docMk/>
              <pc:sldMasterMk cId="2897442517" sldId="2147483690"/>
              <pc:sldLayoutMk cId="3106952533" sldId="2147483830"/>
              <ac:spMk id="22" creationId="{183C8925-CA9B-8DAA-CA46-5E72D210DF86}"/>
            </ac:spMkLst>
          </pc:spChg>
          <pc:spChg chg="mod">
            <ac:chgData name="Puzzo Carolina Tanita" userId="8e17834e-95bb-4778-83b1-e1f469ec2669" providerId="ADAL" clId="{E9EF367A-3B3B-43D4-BA83-42478F1550B4}" dt="2025-01-29T10:43:32.223" v="819" actId="1076"/>
            <ac:spMkLst>
              <pc:docMk/>
              <pc:sldMasterMk cId="2897442517" sldId="2147483690"/>
              <pc:sldLayoutMk cId="3106952533" sldId="2147483830"/>
              <ac:spMk id="23" creationId="{F901CEA2-246E-0F00-4CB0-C92A479FE2AA}"/>
            </ac:spMkLst>
          </pc:spChg>
          <pc:cxnChg chg="mod">
            <ac:chgData name="Puzzo Carolina Tanita" userId="8e17834e-95bb-4778-83b1-e1f469ec2669" providerId="ADAL" clId="{E9EF367A-3B3B-43D4-BA83-42478F1550B4}" dt="2025-01-29T10:43:32.223" v="819" actId="1076"/>
            <ac:cxnSpMkLst>
              <pc:docMk/>
              <pc:sldMasterMk cId="2897442517" sldId="2147483690"/>
              <pc:sldLayoutMk cId="3106952533" sldId="2147483830"/>
              <ac:cxnSpMk id="9" creationId="{E3710E26-240C-8CB6-1F74-E85F8CA83EB7}"/>
            </ac:cxnSpMkLst>
          </pc:cxnChg>
          <pc:cxnChg chg="mod">
            <ac:chgData name="Puzzo Carolina Tanita" userId="8e17834e-95bb-4778-83b1-e1f469ec2669" providerId="ADAL" clId="{E9EF367A-3B3B-43D4-BA83-42478F1550B4}" dt="2025-01-29T10:43:44.599" v="822" actId="14100"/>
            <ac:cxnSpMkLst>
              <pc:docMk/>
              <pc:sldMasterMk cId="2897442517" sldId="2147483690"/>
              <pc:sldLayoutMk cId="3106952533" sldId="2147483830"/>
              <ac:cxnSpMk id="10" creationId="{68E209F3-494B-2D1F-D8FF-71E958EBE77B}"/>
            </ac:cxnSpMkLst>
          </pc:cxnChg>
        </pc:sldLayoutChg>
        <pc:sldLayoutChg chg="addSp modSp add mod replId modTransition">
          <pc:chgData name="Puzzo Carolina Tanita" userId="8e17834e-95bb-4778-83b1-e1f469ec2669" providerId="ADAL" clId="{E9EF367A-3B3B-43D4-BA83-42478F1550B4}" dt="2025-01-15T10:07:27.456" v="380" actId="14100"/>
          <pc:sldLayoutMkLst>
            <pc:docMk/>
            <pc:sldMasterMk cId="2897442517" sldId="2147483690"/>
            <pc:sldLayoutMk cId="3568328951" sldId="2147483898"/>
          </pc:sldLayoutMkLst>
        </pc:sldLayoutChg>
        <pc:sldLayoutChg chg="addSp modSp add mod modTransition">
          <pc:chgData name="Puzzo Carolina Tanita" userId="8e17834e-95bb-4778-83b1-e1f469ec2669" providerId="ADAL" clId="{E9EF367A-3B3B-43D4-BA83-42478F1550B4}" dt="2025-01-15T10:07:02.746" v="373" actId="14100"/>
          <pc:sldLayoutMkLst>
            <pc:docMk/>
            <pc:sldMasterMk cId="2897442517" sldId="2147483690"/>
            <pc:sldLayoutMk cId="48411081" sldId="2147483899"/>
          </pc:sldLayoutMkLst>
        </pc:sldLayoutChg>
        <pc:sldLayoutChg chg="addSp delSp modSp add mod modTransition">
          <pc:chgData name="Puzzo Carolina Tanita" userId="8e17834e-95bb-4778-83b1-e1f469ec2669" providerId="ADAL" clId="{E9EF367A-3B3B-43D4-BA83-42478F1550B4}" dt="2025-01-15T10:08:19.064" v="391" actId="1076"/>
          <pc:sldLayoutMkLst>
            <pc:docMk/>
            <pc:sldMasterMk cId="2897442517" sldId="2147483690"/>
            <pc:sldLayoutMk cId="705185353" sldId="2147483900"/>
          </pc:sldLayoutMkLst>
        </pc:sldLayoutChg>
        <pc:sldLayoutChg chg="addSp modSp add mod modTransition">
          <pc:chgData name="Puzzo Carolina Tanita" userId="8e17834e-95bb-4778-83b1-e1f469ec2669" providerId="ADAL" clId="{E9EF367A-3B3B-43D4-BA83-42478F1550B4}" dt="2025-01-15T10:09:57.093" v="420" actId="1037"/>
          <pc:sldLayoutMkLst>
            <pc:docMk/>
            <pc:sldMasterMk cId="2897442517" sldId="2147483690"/>
            <pc:sldLayoutMk cId="1697950684" sldId="2147483901"/>
          </pc:sldLayoutMkLst>
        </pc:sldLayoutChg>
      </pc:sldMasterChg>
      <pc:sldMasterChg chg="delSp mod">
        <pc:chgData name="Puzzo Carolina Tanita" userId="8e17834e-95bb-4778-83b1-e1f469ec2669" providerId="ADAL" clId="{E9EF367A-3B3B-43D4-BA83-42478F1550B4}" dt="2025-01-09T10:16:22.007" v="118" actId="478"/>
        <pc:sldMasterMkLst>
          <pc:docMk/>
          <pc:sldMasterMk cId="119284753" sldId="2147483752"/>
        </pc:sldMasterMkLst>
      </pc:sldMasterChg>
      <pc:sldMasterChg chg="mod addSldLayout modSldLayout">
        <pc:chgData name="Puzzo Carolina Tanita" userId="8e17834e-95bb-4778-83b1-e1f469ec2669" providerId="ADAL" clId="{E9EF367A-3B3B-43D4-BA83-42478F1550B4}" dt="2025-01-15T10:03:53.014" v="333" actId="478"/>
        <pc:sldMasterMkLst>
          <pc:docMk/>
          <pc:sldMasterMk cId="1048938462" sldId="2147483786"/>
        </pc:sldMasterMkLst>
        <pc:sldLayoutChg chg="addSp modSp">
          <pc:chgData name="Puzzo Carolina Tanita" userId="8e17834e-95bb-4778-83b1-e1f469ec2669" providerId="ADAL" clId="{E9EF367A-3B3B-43D4-BA83-42478F1550B4}" dt="2025-01-15T10:00:13.070" v="294"/>
          <pc:sldLayoutMkLst>
            <pc:docMk/>
            <pc:sldMasterMk cId="1048938462" sldId="2147483786"/>
            <pc:sldLayoutMk cId="725744105" sldId="2147483787"/>
          </pc:sldLayoutMkLst>
          <pc:spChg chg="add mod">
            <ac:chgData name="Puzzo Carolina Tanita" userId="8e17834e-95bb-4778-83b1-e1f469ec2669" providerId="ADAL" clId="{E9EF367A-3B3B-43D4-BA83-42478F1550B4}" dt="2025-01-15T10:00:13.070" v="294"/>
            <ac:spMkLst>
              <pc:docMk/>
              <pc:sldMasterMk cId="1048938462" sldId="2147483786"/>
              <pc:sldLayoutMk cId="725744105" sldId="2147483787"/>
              <ac:spMk id="2" creationId="{FCC9D774-B0C7-E40F-DB50-656DB87B6856}"/>
            </ac:spMkLst>
          </pc:spChg>
          <pc:spChg chg="mod">
            <ac:chgData name="Puzzo Carolina Tanita" userId="8e17834e-95bb-4778-83b1-e1f469ec2669" providerId="ADAL" clId="{E9EF367A-3B3B-43D4-BA83-42478F1550B4}" dt="2025-01-08T18:07:00.642" v="0" actId="11530"/>
            <ac:spMkLst>
              <pc:docMk/>
              <pc:sldMasterMk cId="1048938462" sldId="2147483786"/>
              <pc:sldLayoutMk cId="725744105" sldId="2147483787"/>
              <ac:spMk id="16" creationId="{01B732D8-3F2A-8813-B115-AE3FD3081F5F}"/>
            </ac:spMkLst>
          </pc:spChg>
          <pc:spChg chg="mod">
            <ac:chgData name="Puzzo Carolina Tanita" userId="8e17834e-95bb-4778-83b1-e1f469ec2669" providerId="ADAL" clId="{E9EF367A-3B3B-43D4-BA83-42478F1550B4}" dt="2025-01-08T18:07:11.233" v="2" actId="11530"/>
            <ac:spMkLst>
              <pc:docMk/>
              <pc:sldMasterMk cId="1048938462" sldId="2147483786"/>
              <pc:sldLayoutMk cId="725744105" sldId="2147483787"/>
              <ac:spMk id="17" creationId="{D858F2BE-887B-4909-8F5B-C46EC0A5D0D3}"/>
            </ac:spMkLst>
          </pc:spChg>
        </pc:sldLayoutChg>
        <pc:sldLayoutChg chg="addSp modSp mod">
          <pc:chgData name="Puzzo Carolina Tanita" userId="8e17834e-95bb-4778-83b1-e1f469ec2669" providerId="ADAL" clId="{E9EF367A-3B3B-43D4-BA83-42478F1550B4}" dt="2025-01-15T10:00:13.897" v="295"/>
          <pc:sldLayoutMkLst>
            <pc:docMk/>
            <pc:sldMasterMk cId="1048938462" sldId="2147483786"/>
            <pc:sldLayoutMk cId="4182949795" sldId="2147483812"/>
          </pc:sldLayoutMkLst>
          <pc:spChg chg="add mod">
            <ac:chgData name="Puzzo Carolina Tanita" userId="8e17834e-95bb-4778-83b1-e1f469ec2669" providerId="ADAL" clId="{E9EF367A-3B3B-43D4-BA83-42478F1550B4}" dt="2025-01-15T10:00:13.897" v="295"/>
            <ac:spMkLst>
              <pc:docMk/>
              <pc:sldMasterMk cId="1048938462" sldId="2147483786"/>
              <pc:sldLayoutMk cId="4182949795" sldId="2147483812"/>
              <ac:spMk id="2" creationId="{5B11F66B-0700-2483-B4CB-8564D02F049D}"/>
            </ac:spMkLst>
          </pc:spChg>
          <pc:spChg chg="mod">
            <ac:chgData name="Puzzo Carolina Tanita" userId="8e17834e-95bb-4778-83b1-e1f469ec2669" providerId="ADAL" clId="{E9EF367A-3B3B-43D4-BA83-42478F1550B4}" dt="2025-01-09T10:13:48.853" v="88" actId="1076"/>
            <ac:spMkLst>
              <pc:docMk/>
              <pc:sldMasterMk cId="1048938462" sldId="2147483786"/>
              <pc:sldLayoutMk cId="4182949795" sldId="2147483812"/>
              <ac:spMk id="16" creationId="{01B732D8-3F2A-8813-B115-AE3FD3081F5F}"/>
            </ac:spMkLst>
          </pc:spChg>
          <pc:spChg chg="mod">
            <ac:chgData name="Puzzo Carolina Tanita" userId="8e17834e-95bb-4778-83b1-e1f469ec2669" providerId="ADAL" clId="{E9EF367A-3B3B-43D4-BA83-42478F1550B4}" dt="2025-01-08T18:07:21.935" v="4" actId="11530"/>
            <ac:spMkLst>
              <pc:docMk/>
              <pc:sldMasterMk cId="1048938462" sldId="2147483786"/>
              <pc:sldLayoutMk cId="4182949795" sldId="2147483812"/>
              <ac:spMk id="30" creationId="{866B15DC-89F0-3DC4-4DEF-92B24A1C7781}"/>
            </ac:spMkLst>
          </pc:spChg>
        </pc:sldLayoutChg>
        <pc:sldLayoutChg chg="addSp modSp mod">
          <pc:chgData name="Puzzo Carolina Tanita" userId="8e17834e-95bb-4778-83b1-e1f469ec2669" providerId="ADAL" clId="{E9EF367A-3B3B-43D4-BA83-42478F1550B4}" dt="2025-01-15T10:00:39.303" v="308" actId="14100"/>
          <pc:sldLayoutMkLst>
            <pc:docMk/>
            <pc:sldMasterMk cId="1048938462" sldId="2147483786"/>
            <pc:sldLayoutMk cId="2059059295" sldId="2147483813"/>
          </pc:sldLayoutMkLst>
          <pc:spChg chg="add mod">
            <ac:chgData name="Puzzo Carolina Tanita" userId="8e17834e-95bb-4778-83b1-e1f469ec2669" providerId="ADAL" clId="{E9EF367A-3B3B-43D4-BA83-42478F1550B4}" dt="2025-01-15T10:00:14.516" v="296"/>
            <ac:spMkLst>
              <pc:docMk/>
              <pc:sldMasterMk cId="1048938462" sldId="2147483786"/>
              <pc:sldLayoutMk cId="2059059295" sldId="2147483813"/>
              <ac:spMk id="2" creationId="{1B660A74-745A-0DBB-4999-01FF5EF3A2CA}"/>
            </ac:spMkLst>
          </pc:spChg>
          <pc:spChg chg="mod">
            <ac:chgData name="Puzzo Carolina Tanita" userId="8e17834e-95bb-4778-83b1-e1f469ec2669" providerId="ADAL" clId="{E9EF367A-3B3B-43D4-BA83-42478F1550B4}" dt="2025-01-08T18:07:29.129" v="6" actId="11530"/>
            <ac:spMkLst>
              <pc:docMk/>
              <pc:sldMasterMk cId="1048938462" sldId="2147483786"/>
              <pc:sldLayoutMk cId="2059059295" sldId="2147483813"/>
              <ac:spMk id="7" creationId="{FE1F3BB8-020C-FDDC-FF50-6C60AFEB61BE}"/>
            </ac:spMkLst>
          </pc:spChg>
          <pc:spChg chg="mod">
            <ac:chgData name="Puzzo Carolina Tanita" userId="8e17834e-95bb-4778-83b1-e1f469ec2669" providerId="ADAL" clId="{E9EF367A-3B3B-43D4-BA83-42478F1550B4}" dt="2025-01-08T18:07:32.223" v="7" actId="11530"/>
            <ac:spMkLst>
              <pc:docMk/>
              <pc:sldMasterMk cId="1048938462" sldId="2147483786"/>
              <pc:sldLayoutMk cId="2059059295" sldId="2147483813"/>
              <ac:spMk id="8" creationId="{BD50B796-17FF-77F7-956D-FE8B2D0A6D2D}"/>
            </ac:spMkLst>
          </pc:spChg>
          <pc:spChg chg="mod">
            <ac:chgData name="Puzzo Carolina Tanita" userId="8e17834e-95bb-4778-83b1-e1f469ec2669" providerId="ADAL" clId="{E9EF367A-3B3B-43D4-BA83-42478F1550B4}" dt="2025-01-08T18:07:35.125" v="8" actId="11530"/>
            <ac:spMkLst>
              <pc:docMk/>
              <pc:sldMasterMk cId="1048938462" sldId="2147483786"/>
              <pc:sldLayoutMk cId="2059059295" sldId="2147483813"/>
              <ac:spMk id="9" creationId="{661F3355-92E9-A00C-4BB9-89627FFB12A5}"/>
            </ac:spMkLst>
          </pc:spChg>
          <pc:spChg chg="mod">
            <ac:chgData name="Puzzo Carolina Tanita" userId="8e17834e-95bb-4778-83b1-e1f469ec2669" providerId="ADAL" clId="{E9EF367A-3B3B-43D4-BA83-42478F1550B4}" dt="2025-01-08T18:07:26.244" v="5" actId="11530"/>
            <ac:spMkLst>
              <pc:docMk/>
              <pc:sldMasterMk cId="1048938462" sldId="2147483786"/>
              <pc:sldLayoutMk cId="2059059295" sldId="2147483813"/>
              <ac:spMk id="16" creationId="{01B732D8-3F2A-8813-B115-AE3FD3081F5F}"/>
            </ac:spMkLst>
          </pc:spChg>
          <pc:spChg chg="mod">
            <ac:chgData name="Puzzo Carolina Tanita" userId="8e17834e-95bb-4778-83b1-e1f469ec2669" providerId="ADAL" clId="{E9EF367A-3B3B-43D4-BA83-42478F1550B4}" dt="2025-01-15T10:00:35.647" v="307" actId="1076"/>
            <ac:spMkLst>
              <pc:docMk/>
              <pc:sldMasterMk cId="1048938462" sldId="2147483786"/>
              <pc:sldLayoutMk cId="2059059295" sldId="2147483813"/>
              <ac:spMk id="20" creationId="{D61CA441-85C3-A2CA-4C7F-193653542CA5}"/>
            </ac:spMkLst>
          </pc:spChg>
          <pc:spChg chg="mod">
            <ac:chgData name="Puzzo Carolina Tanita" userId="8e17834e-95bb-4778-83b1-e1f469ec2669" providerId="ADAL" clId="{E9EF367A-3B3B-43D4-BA83-42478F1550B4}" dt="2025-01-15T10:00:39.303" v="308" actId="14100"/>
            <ac:spMkLst>
              <pc:docMk/>
              <pc:sldMasterMk cId="1048938462" sldId="2147483786"/>
              <pc:sldLayoutMk cId="2059059295" sldId="2147483813"/>
              <ac:spMk id="22" creationId="{1828B7CF-C7AA-5CA8-0945-784229882370}"/>
            </ac:spMkLst>
          </pc:spChg>
        </pc:sldLayoutChg>
        <pc:sldLayoutChg chg="addSp modSp">
          <pc:chgData name="Puzzo Carolina Tanita" userId="8e17834e-95bb-4778-83b1-e1f469ec2669" providerId="ADAL" clId="{E9EF367A-3B3B-43D4-BA83-42478F1550B4}" dt="2025-01-15T10:00:15.266" v="297"/>
          <pc:sldLayoutMkLst>
            <pc:docMk/>
            <pc:sldMasterMk cId="1048938462" sldId="2147483786"/>
            <pc:sldLayoutMk cId="856253255" sldId="2147483814"/>
          </pc:sldLayoutMkLst>
          <pc:spChg chg="add mod">
            <ac:chgData name="Puzzo Carolina Tanita" userId="8e17834e-95bb-4778-83b1-e1f469ec2669" providerId="ADAL" clId="{E9EF367A-3B3B-43D4-BA83-42478F1550B4}" dt="2025-01-15T10:00:15.266" v="297"/>
            <ac:spMkLst>
              <pc:docMk/>
              <pc:sldMasterMk cId="1048938462" sldId="2147483786"/>
              <pc:sldLayoutMk cId="856253255" sldId="2147483814"/>
              <ac:spMk id="2" creationId="{5A609460-BDAD-4356-2DF2-781DB44D4747}"/>
            </ac:spMkLst>
          </pc:spChg>
        </pc:sldLayoutChg>
        <pc:sldLayoutChg chg="addSp modSp">
          <pc:chgData name="Puzzo Carolina Tanita" userId="8e17834e-95bb-4778-83b1-e1f469ec2669" providerId="ADAL" clId="{E9EF367A-3B3B-43D4-BA83-42478F1550B4}" dt="2025-01-15T10:00:45.789" v="309"/>
          <pc:sldLayoutMkLst>
            <pc:docMk/>
            <pc:sldMasterMk cId="1048938462" sldId="2147483786"/>
            <pc:sldLayoutMk cId="117989447" sldId="2147483815"/>
          </pc:sldLayoutMkLst>
          <pc:spChg chg="add mod">
            <ac:chgData name="Puzzo Carolina Tanita" userId="8e17834e-95bb-4778-83b1-e1f469ec2669" providerId="ADAL" clId="{E9EF367A-3B3B-43D4-BA83-42478F1550B4}" dt="2025-01-15T10:00:45.789" v="309"/>
            <ac:spMkLst>
              <pc:docMk/>
              <pc:sldMasterMk cId="1048938462" sldId="2147483786"/>
              <pc:sldLayoutMk cId="117989447" sldId="2147483815"/>
              <ac:spMk id="2" creationId="{427AACDB-8364-5026-5936-74EA8EA5F874}"/>
            </ac:spMkLst>
          </pc:spChg>
          <pc:spChg chg="mod">
            <ac:chgData name="Puzzo Carolina Tanita" userId="8e17834e-95bb-4778-83b1-e1f469ec2669" providerId="ADAL" clId="{E9EF367A-3B3B-43D4-BA83-42478F1550B4}" dt="2025-01-08T18:07:45.662" v="10" actId="11530"/>
            <ac:spMkLst>
              <pc:docMk/>
              <pc:sldMasterMk cId="1048938462" sldId="2147483786"/>
              <pc:sldLayoutMk cId="117989447" sldId="2147483815"/>
              <ac:spMk id="16" creationId="{01B732D8-3F2A-8813-B115-AE3FD3081F5F}"/>
            </ac:spMkLst>
          </pc:spChg>
          <pc:spChg chg="mod">
            <ac:chgData name="Puzzo Carolina Tanita" userId="8e17834e-95bb-4778-83b1-e1f469ec2669" providerId="ADAL" clId="{E9EF367A-3B3B-43D4-BA83-42478F1550B4}" dt="2025-01-08T18:07:42.600" v="9" actId="11530"/>
            <ac:spMkLst>
              <pc:docMk/>
              <pc:sldMasterMk cId="1048938462" sldId="2147483786"/>
              <pc:sldLayoutMk cId="117989447" sldId="2147483815"/>
              <ac:spMk id="24" creationId="{9AA5841E-22CC-B133-B1EC-8044F5D53B65}"/>
            </ac:spMkLst>
          </pc:spChg>
          <pc:spChg chg="mod">
            <ac:chgData name="Puzzo Carolina Tanita" userId="8e17834e-95bb-4778-83b1-e1f469ec2669" providerId="ADAL" clId="{E9EF367A-3B3B-43D4-BA83-42478F1550B4}" dt="2025-01-08T18:07:49.753" v="11" actId="11530"/>
            <ac:spMkLst>
              <pc:docMk/>
              <pc:sldMasterMk cId="1048938462" sldId="2147483786"/>
              <pc:sldLayoutMk cId="117989447" sldId="2147483815"/>
              <ac:spMk id="30" creationId="{866B15DC-89F0-3DC4-4DEF-92B24A1C7781}"/>
            </ac:spMkLst>
          </pc:spChg>
        </pc:sldLayoutChg>
        <pc:sldLayoutChg chg="addSp modSp">
          <pc:chgData name="Puzzo Carolina Tanita" userId="8e17834e-95bb-4778-83b1-e1f469ec2669" providerId="ADAL" clId="{E9EF367A-3B3B-43D4-BA83-42478F1550B4}" dt="2025-01-15T10:00:16.099" v="298"/>
          <pc:sldLayoutMkLst>
            <pc:docMk/>
            <pc:sldMasterMk cId="1048938462" sldId="2147483786"/>
            <pc:sldLayoutMk cId="2069605450" sldId="2147483816"/>
          </pc:sldLayoutMkLst>
          <pc:spChg chg="add mod">
            <ac:chgData name="Puzzo Carolina Tanita" userId="8e17834e-95bb-4778-83b1-e1f469ec2669" providerId="ADAL" clId="{E9EF367A-3B3B-43D4-BA83-42478F1550B4}" dt="2025-01-15T10:00:16.099" v="298"/>
            <ac:spMkLst>
              <pc:docMk/>
              <pc:sldMasterMk cId="1048938462" sldId="2147483786"/>
              <pc:sldLayoutMk cId="2069605450" sldId="2147483816"/>
              <ac:spMk id="2" creationId="{BA922E65-52C2-4740-F501-5E9AA299CDA2}"/>
            </ac:spMkLst>
          </pc:spChg>
          <pc:spChg chg="mod">
            <ac:chgData name="Puzzo Carolina Tanita" userId="8e17834e-95bb-4778-83b1-e1f469ec2669" providerId="ADAL" clId="{E9EF367A-3B3B-43D4-BA83-42478F1550B4}" dt="2025-01-08T18:07:57.834" v="13" actId="11530"/>
            <ac:spMkLst>
              <pc:docMk/>
              <pc:sldMasterMk cId="1048938462" sldId="2147483786"/>
              <pc:sldLayoutMk cId="2069605450" sldId="2147483816"/>
              <ac:spMk id="16" creationId="{01B732D8-3F2A-8813-B115-AE3FD3081F5F}"/>
            </ac:spMkLst>
          </pc:spChg>
          <pc:spChg chg="mod">
            <ac:chgData name="Puzzo Carolina Tanita" userId="8e17834e-95bb-4778-83b1-e1f469ec2669" providerId="ADAL" clId="{E9EF367A-3B3B-43D4-BA83-42478F1550B4}" dt="2025-01-08T18:07:54.195" v="12" actId="11530"/>
            <ac:spMkLst>
              <pc:docMk/>
              <pc:sldMasterMk cId="1048938462" sldId="2147483786"/>
              <pc:sldLayoutMk cId="2069605450" sldId="2147483816"/>
              <ac:spMk id="24" creationId="{9AA5841E-22CC-B133-B1EC-8044F5D53B65}"/>
            </ac:spMkLst>
          </pc:spChg>
          <pc:spChg chg="mod">
            <ac:chgData name="Puzzo Carolina Tanita" userId="8e17834e-95bb-4778-83b1-e1f469ec2669" providerId="ADAL" clId="{E9EF367A-3B3B-43D4-BA83-42478F1550B4}" dt="2025-01-08T18:08:00.847" v="14" actId="11530"/>
            <ac:spMkLst>
              <pc:docMk/>
              <pc:sldMasterMk cId="1048938462" sldId="2147483786"/>
              <pc:sldLayoutMk cId="2069605450" sldId="2147483816"/>
              <ac:spMk id="30" creationId="{866B15DC-89F0-3DC4-4DEF-92B24A1C7781}"/>
            </ac:spMkLst>
          </pc:spChg>
        </pc:sldLayoutChg>
        <pc:sldLayoutChg chg="addSp modSp">
          <pc:chgData name="Puzzo Carolina Tanita" userId="8e17834e-95bb-4778-83b1-e1f469ec2669" providerId="ADAL" clId="{E9EF367A-3B3B-43D4-BA83-42478F1550B4}" dt="2025-01-15T10:00:18.412" v="299"/>
          <pc:sldLayoutMkLst>
            <pc:docMk/>
            <pc:sldMasterMk cId="1048938462" sldId="2147483786"/>
            <pc:sldLayoutMk cId="3026126879" sldId="2147483817"/>
          </pc:sldLayoutMkLst>
          <pc:spChg chg="add mod">
            <ac:chgData name="Puzzo Carolina Tanita" userId="8e17834e-95bb-4778-83b1-e1f469ec2669" providerId="ADAL" clId="{E9EF367A-3B3B-43D4-BA83-42478F1550B4}" dt="2025-01-15T10:00:18.412" v="299"/>
            <ac:spMkLst>
              <pc:docMk/>
              <pc:sldMasterMk cId="1048938462" sldId="2147483786"/>
              <pc:sldLayoutMk cId="3026126879" sldId="2147483817"/>
              <ac:spMk id="2" creationId="{5CD021A9-9272-BDB7-4551-2D964EBF531D}"/>
            </ac:spMkLst>
          </pc:spChg>
          <pc:spChg chg="mod">
            <ac:chgData name="Puzzo Carolina Tanita" userId="8e17834e-95bb-4778-83b1-e1f469ec2669" providerId="ADAL" clId="{E9EF367A-3B3B-43D4-BA83-42478F1550B4}" dt="2025-01-08T18:08:07.536" v="16" actId="11530"/>
            <ac:spMkLst>
              <pc:docMk/>
              <pc:sldMasterMk cId="1048938462" sldId="2147483786"/>
              <pc:sldLayoutMk cId="3026126879" sldId="2147483817"/>
              <ac:spMk id="7" creationId="{FE1F3BB8-020C-FDDC-FF50-6C60AFEB61BE}"/>
            </ac:spMkLst>
          </pc:spChg>
          <pc:spChg chg="mod">
            <ac:chgData name="Puzzo Carolina Tanita" userId="8e17834e-95bb-4778-83b1-e1f469ec2669" providerId="ADAL" clId="{E9EF367A-3B3B-43D4-BA83-42478F1550B4}" dt="2025-01-08T18:08:13.806" v="18" actId="11530"/>
            <ac:spMkLst>
              <pc:docMk/>
              <pc:sldMasterMk cId="1048938462" sldId="2147483786"/>
              <pc:sldLayoutMk cId="3026126879" sldId="2147483817"/>
              <ac:spMk id="8" creationId="{BD50B796-17FF-77F7-956D-FE8B2D0A6D2D}"/>
            </ac:spMkLst>
          </pc:spChg>
          <pc:spChg chg="mod">
            <ac:chgData name="Puzzo Carolina Tanita" userId="8e17834e-95bb-4778-83b1-e1f469ec2669" providerId="ADAL" clId="{E9EF367A-3B3B-43D4-BA83-42478F1550B4}" dt="2025-01-08T18:08:16.941" v="19" actId="11530"/>
            <ac:spMkLst>
              <pc:docMk/>
              <pc:sldMasterMk cId="1048938462" sldId="2147483786"/>
              <pc:sldLayoutMk cId="3026126879" sldId="2147483817"/>
              <ac:spMk id="9" creationId="{661F3355-92E9-A00C-4BB9-89627FFB12A5}"/>
            </ac:spMkLst>
          </pc:spChg>
          <pc:spChg chg="mod">
            <ac:chgData name="Puzzo Carolina Tanita" userId="8e17834e-95bb-4778-83b1-e1f469ec2669" providerId="ADAL" clId="{E9EF367A-3B3B-43D4-BA83-42478F1550B4}" dt="2025-01-08T18:08:11" v="17" actId="11530"/>
            <ac:spMkLst>
              <pc:docMk/>
              <pc:sldMasterMk cId="1048938462" sldId="2147483786"/>
              <pc:sldLayoutMk cId="3026126879" sldId="2147483817"/>
              <ac:spMk id="13" creationId="{51E4194F-EDB4-E0A0-448E-BB9FDD731ACA}"/>
            </ac:spMkLst>
          </pc:spChg>
          <pc:spChg chg="mod">
            <ac:chgData name="Puzzo Carolina Tanita" userId="8e17834e-95bb-4778-83b1-e1f469ec2669" providerId="ADAL" clId="{E9EF367A-3B3B-43D4-BA83-42478F1550B4}" dt="2025-01-08T18:08:04.572" v="15" actId="11530"/>
            <ac:spMkLst>
              <pc:docMk/>
              <pc:sldMasterMk cId="1048938462" sldId="2147483786"/>
              <pc:sldLayoutMk cId="3026126879" sldId="2147483817"/>
              <ac:spMk id="16" creationId="{01B732D8-3F2A-8813-B115-AE3FD3081F5F}"/>
            </ac:spMkLst>
          </pc:spChg>
        </pc:sldLayoutChg>
        <pc:sldLayoutChg chg="addSp modSp">
          <pc:chgData name="Puzzo Carolina Tanita" userId="8e17834e-95bb-4778-83b1-e1f469ec2669" providerId="ADAL" clId="{E9EF367A-3B3B-43D4-BA83-42478F1550B4}" dt="2025-01-15T10:00:19.134" v="300"/>
          <pc:sldLayoutMkLst>
            <pc:docMk/>
            <pc:sldMasterMk cId="1048938462" sldId="2147483786"/>
            <pc:sldLayoutMk cId="267239261" sldId="2147483818"/>
          </pc:sldLayoutMkLst>
          <pc:spChg chg="add mod">
            <ac:chgData name="Puzzo Carolina Tanita" userId="8e17834e-95bb-4778-83b1-e1f469ec2669" providerId="ADAL" clId="{E9EF367A-3B3B-43D4-BA83-42478F1550B4}" dt="2025-01-15T10:00:19.134" v="300"/>
            <ac:spMkLst>
              <pc:docMk/>
              <pc:sldMasterMk cId="1048938462" sldId="2147483786"/>
              <pc:sldLayoutMk cId="267239261" sldId="2147483818"/>
              <ac:spMk id="2" creationId="{193A9216-4CAA-5AF1-9F06-918B67D47145}"/>
            </ac:spMkLst>
          </pc:spChg>
        </pc:sldLayoutChg>
        <pc:sldLayoutChg chg="addSp modSp">
          <pc:chgData name="Puzzo Carolina Tanita" userId="8e17834e-95bb-4778-83b1-e1f469ec2669" providerId="ADAL" clId="{E9EF367A-3B3B-43D4-BA83-42478F1550B4}" dt="2025-01-15T10:00:20.018" v="301"/>
          <pc:sldLayoutMkLst>
            <pc:docMk/>
            <pc:sldMasterMk cId="1048938462" sldId="2147483786"/>
            <pc:sldLayoutMk cId="2094410195" sldId="2147483819"/>
          </pc:sldLayoutMkLst>
          <pc:spChg chg="add mod">
            <ac:chgData name="Puzzo Carolina Tanita" userId="8e17834e-95bb-4778-83b1-e1f469ec2669" providerId="ADAL" clId="{E9EF367A-3B3B-43D4-BA83-42478F1550B4}" dt="2025-01-15T10:00:20.018" v="301"/>
            <ac:spMkLst>
              <pc:docMk/>
              <pc:sldMasterMk cId="1048938462" sldId="2147483786"/>
              <pc:sldLayoutMk cId="2094410195" sldId="2147483819"/>
              <ac:spMk id="2" creationId="{998FB36F-2244-DABC-CBD0-742DF23D1649}"/>
            </ac:spMkLst>
          </pc:spChg>
        </pc:sldLayoutChg>
        <pc:sldLayoutChg chg="addSp modSp">
          <pc:chgData name="Puzzo Carolina Tanita" userId="8e17834e-95bb-4778-83b1-e1f469ec2669" providerId="ADAL" clId="{E9EF367A-3B3B-43D4-BA83-42478F1550B4}" dt="2025-01-15T10:00:20.612" v="302"/>
          <pc:sldLayoutMkLst>
            <pc:docMk/>
            <pc:sldMasterMk cId="1048938462" sldId="2147483786"/>
            <pc:sldLayoutMk cId="2677672256" sldId="2147483820"/>
          </pc:sldLayoutMkLst>
          <pc:spChg chg="add mod">
            <ac:chgData name="Puzzo Carolina Tanita" userId="8e17834e-95bb-4778-83b1-e1f469ec2669" providerId="ADAL" clId="{E9EF367A-3B3B-43D4-BA83-42478F1550B4}" dt="2025-01-15T10:00:20.612" v="302"/>
            <ac:spMkLst>
              <pc:docMk/>
              <pc:sldMasterMk cId="1048938462" sldId="2147483786"/>
              <pc:sldLayoutMk cId="2677672256" sldId="2147483820"/>
              <ac:spMk id="2" creationId="{17E5DDD6-9C64-C2CE-C353-779BACB3C9C9}"/>
            </ac:spMkLst>
          </pc:spChg>
        </pc:sldLayoutChg>
        <pc:sldLayoutChg chg="addSp modSp">
          <pc:chgData name="Puzzo Carolina Tanita" userId="8e17834e-95bb-4778-83b1-e1f469ec2669" providerId="ADAL" clId="{E9EF367A-3B3B-43D4-BA83-42478F1550B4}" dt="2025-01-15T10:00:21.265" v="303"/>
          <pc:sldLayoutMkLst>
            <pc:docMk/>
            <pc:sldMasterMk cId="1048938462" sldId="2147483786"/>
            <pc:sldLayoutMk cId="3659700822" sldId="2147483821"/>
          </pc:sldLayoutMkLst>
          <pc:spChg chg="add mod">
            <ac:chgData name="Puzzo Carolina Tanita" userId="8e17834e-95bb-4778-83b1-e1f469ec2669" providerId="ADAL" clId="{E9EF367A-3B3B-43D4-BA83-42478F1550B4}" dt="2025-01-15T10:00:21.265" v="303"/>
            <ac:spMkLst>
              <pc:docMk/>
              <pc:sldMasterMk cId="1048938462" sldId="2147483786"/>
              <pc:sldLayoutMk cId="3659700822" sldId="2147483821"/>
              <ac:spMk id="2" creationId="{A4890CB3-1918-0121-3384-8A9A1BF9903B}"/>
            </ac:spMkLst>
          </pc:spChg>
        </pc:sldLayoutChg>
        <pc:sldLayoutChg chg="addSp modSp">
          <pc:chgData name="Puzzo Carolina Tanita" userId="8e17834e-95bb-4778-83b1-e1f469ec2669" providerId="ADAL" clId="{E9EF367A-3B3B-43D4-BA83-42478F1550B4}" dt="2025-01-15T10:00:21.890" v="304"/>
          <pc:sldLayoutMkLst>
            <pc:docMk/>
            <pc:sldMasterMk cId="1048938462" sldId="2147483786"/>
            <pc:sldLayoutMk cId="3734146911" sldId="2147483822"/>
          </pc:sldLayoutMkLst>
          <pc:spChg chg="add mod">
            <ac:chgData name="Puzzo Carolina Tanita" userId="8e17834e-95bb-4778-83b1-e1f469ec2669" providerId="ADAL" clId="{E9EF367A-3B3B-43D4-BA83-42478F1550B4}" dt="2025-01-15T10:00:21.890" v="304"/>
            <ac:spMkLst>
              <pc:docMk/>
              <pc:sldMasterMk cId="1048938462" sldId="2147483786"/>
              <pc:sldLayoutMk cId="3734146911" sldId="2147483822"/>
              <ac:spMk id="2" creationId="{CC7F5344-9341-576D-59AD-CA427A73D86E}"/>
            </ac:spMkLst>
          </pc:spChg>
          <pc:spChg chg="mod">
            <ac:chgData name="Puzzo Carolina Tanita" userId="8e17834e-95bb-4778-83b1-e1f469ec2669" providerId="ADAL" clId="{E9EF367A-3B3B-43D4-BA83-42478F1550B4}" dt="2025-01-08T18:08:27.089" v="20" actId="11530"/>
            <ac:spMkLst>
              <pc:docMk/>
              <pc:sldMasterMk cId="1048938462" sldId="2147483786"/>
              <pc:sldLayoutMk cId="3734146911" sldId="2147483822"/>
              <ac:spMk id="18" creationId="{AF17294E-2ADD-3F9F-1A24-CD0E91978703}"/>
            </ac:spMkLst>
          </pc:spChg>
          <pc:spChg chg="mod">
            <ac:chgData name="Puzzo Carolina Tanita" userId="8e17834e-95bb-4778-83b1-e1f469ec2669" providerId="ADAL" clId="{E9EF367A-3B3B-43D4-BA83-42478F1550B4}" dt="2025-01-08T18:08:29.894" v="21" actId="11530"/>
            <ac:spMkLst>
              <pc:docMk/>
              <pc:sldMasterMk cId="1048938462" sldId="2147483786"/>
              <pc:sldLayoutMk cId="3734146911" sldId="2147483822"/>
              <ac:spMk id="19" creationId="{F497FE57-B706-E747-2DDF-BEBF1EE9B4A7}"/>
            </ac:spMkLst>
          </pc:spChg>
          <pc:spChg chg="mod">
            <ac:chgData name="Puzzo Carolina Tanita" userId="8e17834e-95bb-4778-83b1-e1f469ec2669" providerId="ADAL" clId="{E9EF367A-3B3B-43D4-BA83-42478F1550B4}" dt="2025-01-08T18:08:32.821" v="22" actId="11530"/>
            <ac:spMkLst>
              <pc:docMk/>
              <pc:sldMasterMk cId="1048938462" sldId="2147483786"/>
              <pc:sldLayoutMk cId="3734146911" sldId="2147483822"/>
              <ac:spMk id="21" creationId="{1DDAB1C0-A3D1-B73F-2C56-7B7F6637E41E}"/>
            </ac:spMkLst>
          </pc:spChg>
        </pc:sldLayoutChg>
        <pc:sldLayoutChg chg="addSp delSp modSp mod">
          <pc:chgData name="Puzzo Carolina Tanita" userId="8e17834e-95bb-4778-83b1-e1f469ec2669" providerId="ADAL" clId="{E9EF367A-3B3B-43D4-BA83-42478F1550B4}" dt="2025-01-15T10:03:53.014" v="333" actId="478"/>
          <pc:sldLayoutMkLst>
            <pc:docMk/>
            <pc:sldMasterMk cId="1048938462" sldId="2147483786"/>
            <pc:sldLayoutMk cId="2288235974" sldId="2147483823"/>
          </pc:sldLayoutMkLst>
        </pc:sldLayoutChg>
        <pc:sldLayoutChg chg="addSp delSp modSp add mod replId modTransition">
          <pc:chgData name="Puzzo Carolina Tanita" userId="8e17834e-95bb-4778-83b1-e1f469ec2669" providerId="ADAL" clId="{E9EF367A-3B3B-43D4-BA83-42478F1550B4}" dt="2025-01-15T10:01:18.757" v="312" actId="14100"/>
          <pc:sldLayoutMkLst>
            <pc:docMk/>
            <pc:sldMasterMk cId="1048938462" sldId="2147483786"/>
            <pc:sldLayoutMk cId="2750830751" sldId="2147483897"/>
          </pc:sldLayoutMkLst>
          <pc:spChg chg="add mod">
            <ac:chgData name="Puzzo Carolina Tanita" userId="8e17834e-95bb-4778-83b1-e1f469ec2669" providerId="ADAL" clId="{E9EF367A-3B3B-43D4-BA83-42478F1550B4}" dt="2025-01-15T10:00:26.485" v="306"/>
            <ac:spMkLst>
              <pc:docMk/>
              <pc:sldMasterMk cId="1048938462" sldId="2147483786"/>
              <pc:sldLayoutMk cId="2750830751" sldId="2147483897"/>
              <ac:spMk id="6" creationId="{3CFB3AA5-8E66-8AB0-8933-82690BD6693B}"/>
            </ac:spMkLst>
          </pc:spChg>
          <pc:spChg chg="mod">
            <ac:chgData name="Puzzo Carolina Tanita" userId="8e17834e-95bb-4778-83b1-e1f469ec2669" providerId="ADAL" clId="{E9EF367A-3B3B-43D4-BA83-42478F1550B4}" dt="2025-01-15T09:59:36.544" v="286" actId="1076"/>
            <ac:spMkLst>
              <pc:docMk/>
              <pc:sldMasterMk cId="1048938462" sldId="2147483786"/>
              <pc:sldLayoutMk cId="2750830751" sldId="2147483897"/>
              <ac:spMk id="22" creationId="{1828B7CF-C7AA-5CA8-0945-784229882370}"/>
            </ac:spMkLst>
          </pc:spChg>
          <pc:spChg chg="mod">
            <ac:chgData name="Puzzo Carolina Tanita" userId="8e17834e-95bb-4778-83b1-e1f469ec2669" providerId="ADAL" clId="{E9EF367A-3B3B-43D4-BA83-42478F1550B4}" dt="2025-01-15T09:59:36.544" v="286" actId="1076"/>
            <ac:spMkLst>
              <pc:docMk/>
              <pc:sldMasterMk cId="1048938462" sldId="2147483786"/>
              <pc:sldLayoutMk cId="2750830751" sldId="2147483897"/>
              <ac:spMk id="27" creationId="{A849364A-2422-0567-6821-73E80BCFB0A2}"/>
            </ac:spMkLst>
          </pc:spChg>
          <pc:spChg chg="mod">
            <ac:chgData name="Puzzo Carolina Tanita" userId="8e17834e-95bb-4778-83b1-e1f469ec2669" providerId="ADAL" clId="{E9EF367A-3B3B-43D4-BA83-42478F1550B4}" dt="2025-01-15T09:59:36.544" v="286" actId="1076"/>
            <ac:spMkLst>
              <pc:docMk/>
              <pc:sldMasterMk cId="1048938462" sldId="2147483786"/>
              <pc:sldLayoutMk cId="2750830751" sldId="2147483897"/>
              <ac:spMk id="28" creationId="{86F26672-32A4-6520-F7D2-46678C97919D}"/>
            </ac:spMkLst>
          </pc:spChg>
          <pc:spChg chg="mod">
            <ac:chgData name="Puzzo Carolina Tanita" userId="8e17834e-95bb-4778-83b1-e1f469ec2669" providerId="ADAL" clId="{E9EF367A-3B3B-43D4-BA83-42478F1550B4}" dt="2025-01-15T09:59:36.544" v="286" actId="1076"/>
            <ac:spMkLst>
              <pc:docMk/>
              <pc:sldMasterMk cId="1048938462" sldId="2147483786"/>
              <pc:sldLayoutMk cId="2750830751" sldId="2147483897"/>
              <ac:spMk id="29" creationId="{F3DBC15B-531B-A5D8-794D-8C6A1058C519}"/>
            </ac:spMkLst>
          </pc:spChg>
          <pc:spChg chg="mod">
            <ac:chgData name="Puzzo Carolina Tanita" userId="8e17834e-95bb-4778-83b1-e1f469ec2669" providerId="ADAL" clId="{E9EF367A-3B3B-43D4-BA83-42478F1550B4}" dt="2025-01-15T10:00:02.644" v="293" actId="1076"/>
            <ac:spMkLst>
              <pc:docMk/>
              <pc:sldMasterMk cId="1048938462" sldId="2147483786"/>
              <pc:sldLayoutMk cId="2750830751" sldId="2147483897"/>
              <ac:spMk id="30" creationId="{86C31EBE-A7E2-7F08-1E03-1E9BB7841E9F}"/>
            </ac:spMkLst>
          </pc:spChg>
          <pc:spChg chg="mod">
            <ac:chgData name="Puzzo Carolina Tanita" userId="8e17834e-95bb-4778-83b1-e1f469ec2669" providerId="ADAL" clId="{E9EF367A-3B3B-43D4-BA83-42478F1550B4}" dt="2025-01-15T10:00:02.644" v="293" actId="1076"/>
            <ac:spMkLst>
              <pc:docMk/>
              <pc:sldMasterMk cId="1048938462" sldId="2147483786"/>
              <pc:sldLayoutMk cId="2750830751" sldId="2147483897"/>
              <ac:spMk id="32" creationId="{ED9AF6A9-2F1E-9541-422B-BDA99340CA38}"/>
            </ac:spMkLst>
          </pc:spChg>
          <pc:spChg chg="mod">
            <ac:chgData name="Puzzo Carolina Tanita" userId="8e17834e-95bb-4778-83b1-e1f469ec2669" providerId="ADAL" clId="{E9EF367A-3B3B-43D4-BA83-42478F1550B4}" dt="2025-01-15T10:00:02.644" v="293" actId="1076"/>
            <ac:spMkLst>
              <pc:docMk/>
              <pc:sldMasterMk cId="1048938462" sldId="2147483786"/>
              <pc:sldLayoutMk cId="2750830751" sldId="2147483897"/>
              <ac:spMk id="34" creationId="{F1169A70-85A7-A8C7-5E08-3998B3AB300E}"/>
            </ac:spMkLst>
          </pc:spChg>
          <pc:spChg chg="mod">
            <ac:chgData name="Puzzo Carolina Tanita" userId="8e17834e-95bb-4778-83b1-e1f469ec2669" providerId="ADAL" clId="{E9EF367A-3B3B-43D4-BA83-42478F1550B4}" dt="2025-01-15T10:00:02.644" v="293" actId="1076"/>
            <ac:spMkLst>
              <pc:docMk/>
              <pc:sldMasterMk cId="1048938462" sldId="2147483786"/>
              <pc:sldLayoutMk cId="2750830751" sldId="2147483897"/>
              <ac:spMk id="36" creationId="{25DC4B19-9C59-4F6B-C738-01F51F9FEA61}"/>
            </ac:spMkLst>
          </pc:spChg>
          <pc:cxnChg chg="mod">
            <ac:chgData name="Puzzo Carolina Tanita" userId="8e17834e-95bb-4778-83b1-e1f469ec2669" providerId="ADAL" clId="{E9EF367A-3B3B-43D4-BA83-42478F1550B4}" dt="2025-01-15T10:01:18.757" v="312" actId="14100"/>
            <ac:cxnSpMkLst>
              <pc:docMk/>
              <pc:sldMasterMk cId="1048938462" sldId="2147483786"/>
              <pc:sldLayoutMk cId="2750830751" sldId="2147483897"/>
              <ac:cxnSpMk id="2" creationId="{3E3A24C0-50CE-13AA-D2E1-1B7DAE04563E}"/>
            </ac:cxnSpMkLst>
          </pc:cxnChg>
          <pc:cxnChg chg="add mod ord">
            <ac:chgData name="Puzzo Carolina Tanita" userId="8e17834e-95bb-4778-83b1-e1f469ec2669" providerId="ADAL" clId="{E9EF367A-3B3B-43D4-BA83-42478F1550B4}" dt="2025-01-15T10:01:13.221" v="310" actId="14100"/>
            <ac:cxnSpMkLst>
              <pc:docMk/>
              <pc:sldMasterMk cId="1048938462" sldId="2147483786"/>
              <pc:sldLayoutMk cId="2750830751" sldId="2147483897"/>
              <ac:cxnSpMk id="3" creationId="{20B444B9-6150-A531-1E1C-2FD19336B9EA}"/>
            </ac:cxnSpMkLst>
          </pc:cxnChg>
        </pc:sldLayoutChg>
      </pc:sldMasterChg>
      <pc:sldMasterChg chg="addSldLayout modSldLayout sldLayoutOrd">
        <pc:chgData name="Puzzo Carolina Tanita" userId="8e17834e-95bb-4778-83b1-e1f469ec2669" providerId="ADAL" clId="{E9EF367A-3B3B-43D4-BA83-42478F1550B4}" dt="2025-01-15T14:24:46.625" v="770" actId="478"/>
        <pc:sldMasterMkLst>
          <pc:docMk/>
          <pc:sldMasterMk cId="1164024736" sldId="2147483831"/>
        </pc:sldMasterMkLst>
        <pc:sldLayoutChg chg="addSp modSp mod">
          <pc:chgData name="Puzzo Carolina Tanita" userId="8e17834e-95bb-4778-83b1-e1f469ec2669" providerId="ADAL" clId="{E9EF367A-3B3B-43D4-BA83-42478F1550B4}" dt="2025-01-15T14:20:21.999" v="729" actId="167"/>
          <pc:sldLayoutMkLst>
            <pc:docMk/>
            <pc:sldMasterMk cId="1164024736" sldId="2147483831"/>
            <pc:sldLayoutMk cId="130471301" sldId="2147483846"/>
          </pc:sldLayoutMkLst>
          <pc:spChg chg="add mod ord">
            <ac:chgData name="Puzzo Carolina Tanita" userId="8e17834e-95bb-4778-83b1-e1f469ec2669" providerId="ADAL" clId="{E9EF367A-3B3B-43D4-BA83-42478F1550B4}" dt="2025-01-15T14:20:21.999" v="729" actId="167"/>
            <ac:spMkLst>
              <pc:docMk/>
              <pc:sldMasterMk cId="1164024736" sldId="2147483831"/>
              <pc:sldLayoutMk cId="130471301" sldId="2147483846"/>
              <ac:spMk id="3" creationId="{630C88D2-F3F6-C8C2-433B-1872AA8DA0BC}"/>
            </ac:spMkLst>
          </pc:spChg>
        </pc:sldLayoutChg>
        <pc:sldLayoutChg chg="addSp modSp mod">
          <pc:chgData name="Puzzo Carolina Tanita" userId="8e17834e-95bb-4778-83b1-e1f469ec2669" providerId="ADAL" clId="{E9EF367A-3B3B-43D4-BA83-42478F1550B4}" dt="2025-01-15T14:20:15.943" v="727" actId="167"/>
          <pc:sldLayoutMkLst>
            <pc:docMk/>
            <pc:sldMasterMk cId="1164024736" sldId="2147483831"/>
            <pc:sldLayoutMk cId="1469330311" sldId="2147483847"/>
          </pc:sldLayoutMkLst>
          <pc:spChg chg="add mod ord">
            <ac:chgData name="Puzzo Carolina Tanita" userId="8e17834e-95bb-4778-83b1-e1f469ec2669" providerId="ADAL" clId="{E9EF367A-3B3B-43D4-BA83-42478F1550B4}" dt="2025-01-15T14:20:15.943" v="727" actId="167"/>
            <ac:spMkLst>
              <pc:docMk/>
              <pc:sldMasterMk cId="1164024736" sldId="2147483831"/>
              <pc:sldLayoutMk cId="1469330311" sldId="2147483847"/>
              <ac:spMk id="3" creationId="{25798F61-8F77-4C61-69BC-94472FE5B470}"/>
            </ac:spMkLst>
          </pc:spChg>
        </pc:sldLayoutChg>
        <pc:sldLayoutChg chg="modSp">
          <pc:chgData name="Puzzo Carolina Tanita" userId="8e17834e-95bb-4778-83b1-e1f469ec2669" providerId="ADAL" clId="{E9EF367A-3B3B-43D4-BA83-42478F1550B4}" dt="2025-01-09T10:15:01.279" v="100" actId="11530"/>
          <pc:sldLayoutMkLst>
            <pc:docMk/>
            <pc:sldMasterMk cId="1164024736" sldId="2147483831"/>
            <pc:sldLayoutMk cId="623559249" sldId="2147483848"/>
          </pc:sldLayoutMkLst>
        </pc:sldLayoutChg>
        <pc:sldLayoutChg chg="addSp delSp modSp mod">
          <pc:chgData name="Puzzo Carolina Tanita" userId="8e17834e-95bb-4778-83b1-e1f469ec2669" providerId="ADAL" clId="{E9EF367A-3B3B-43D4-BA83-42478F1550B4}" dt="2025-01-15T14:24:46.625" v="770" actId="478"/>
          <pc:sldLayoutMkLst>
            <pc:docMk/>
            <pc:sldMasterMk cId="1164024736" sldId="2147483831"/>
            <pc:sldLayoutMk cId="557731246" sldId="2147483850"/>
          </pc:sldLayoutMkLst>
          <pc:spChg chg="add mod">
            <ac:chgData name="Puzzo Carolina Tanita" userId="8e17834e-95bb-4778-83b1-e1f469ec2669" providerId="ADAL" clId="{E9EF367A-3B3B-43D4-BA83-42478F1550B4}" dt="2025-01-15T14:22:41.880" v="747"/>
            <ac:spMkLst>
              <pc:docMk/>
              <pc:sldMasterMk cId="1164024736" sldId="2147483831"/>
              <pc:sldLayoutMk cId="557731246" sldId="2147483850"/>
              <ac:spMk id="3" creationId="{561D4F41-A3F9-F109-E01F-BA86E788718D}"/>
            </ac:spMkLst>
          </pc:spChg>
          <pc:spChg chg="add mod">
            <ac:chgData name="Puzzo Carolina Tanita" userId="8e17834e-95bb-4778-83b1-e1f469ec2669" providerId="ADAL" clId="{E9EF367A-3B3B-43D4-BA83-42478F1550B4}" dt="2025-01-15T14:22:41.880" v="747"/>
            <ac:spMkLst>
              <pc:docMk/>
              <pc:sldMasterMk cId="1164024736" sldId="2147483831"/>
              <pc:sldLayoutMk cId="557731246" sldId="2147483850"/>
              <ac:spMk id="5" creationId="{EFEA44C8-A6B5-549E-4FDF-F1F65BE3997B}"/>
            </ac:spMkLst>
          </pc:spChg>
          <pc:spChg chg="add mod">
            <ac:chgData name="Puzzo Carolina Tanita" userId="8e17834e-95bb-4778-83b1-e1f469ec2669" providerId="ADAL" clId="{E9EF367A-3B3B-43D4-BA83-42478F1550B4}" dt="2025-01-15T14:22:41.880" v="747"/>
            <ac:spMkLst>
              <pc:docMk/>
              <pc:sldMasterMk cId="1164024736" sldId="2147483831"/>
              <pc:sldLayoutMk cId="557731246" sldId="2147483850"/>
              <ac:spMk id="7" creationId="{F5889082-8569-EFF9-C516-661DBE76FA4F}"/>
            </ac:spMkLst>
          </pc:spChg>
          <pc:spChg chg="add mod">
            <ac:chgData name="Puzzo Carolina Tanita" userId="8e17834e-95bb-4778-83b1-e1f469ec2669" providerId="ADAL" clId="{E9EF367A-3B3B-43D4-BA83-42478F1550B4}" dt="2025-01-15T14:22:41.880" v="747"/>
            <ac:spMkLst>
              <pc:docMk/>
              <pc:sldMasterMk cId="1164024736" sldId="2147483831"/>
              <pc:sldLayoutMk cId="557731246" sldId="2147483850"/>
              <ac:spMk id="8" creationId="{7143462F-F99B-D4C4-6CD2-A8E1DE400F7D}"/>
            </ac:spMkLst>
          </pc:spChg>
          <pc:spChg chg="add mod">
            <ac:chgData name="Puzzo Carolina Tanita" userId="8e17834e-95bb-4778-83b1-e1f469ec2669" providerId="ADAL" clId="{E9EF367A-3B3B-43D4-BA83-42478F1550B4}" dt="2025-01-15T14:22:41.880" v="747"/>
            <ac:spMkLst>
              <pc:docMk/>
              <pc:sldMasterMk cId="1164024736" sldId="2147483831"/>
              <pc:sldLayoutMk cId="557731246" sldId="2147483850"/>
              <ac:spMk id="9" creationId="{D0728846-BDDA-6206-5218-A81D6F18B241}"/>
            </ac:spMkLst>
          </pc:spChg>
          <pc:spChg chg="add mod">
            <ac:chgData name="Puzzo Carolina Tanita" userId="8e17834e-95bb-4778-83b1-e1f469ec2669" providerId="ADAL" clId="{E9EF367A-3B3B-43D4-BA83-42478F1550B4}" dt="2025-01-15T14:22:41.880" v="747"/>
            <ac:spMkLst>
              <pc:docMk/>
              <pc:sldMasterMk cId="1164024736" sldId="2147483831"/>
              <pc:sldLayoutMk cId="557731246" sldId="2147483850"/>
              <ac:spMk id="10" creationId="{FDEE201F-31B4-F49A-B1EC-8B18367C8EDA}"/>
            </ac:spMkLst>
          </pc:spChg>
          <pc:spChg chg="add mod">
            <ac:chgData name="Puzzo Carolina Tanita" userId="8e17834e-95bb-4778-83b1-e1f469ec2669" providerId="ADAL" clId="{E9EF367A-3B3B-43D4-BA83-42478F1550B4}" dt="2025-01-15T14:22:41.880" v="747"/>
            <ac:spMkLst>
              <pc:docMk/>
              <pc:sldMasterMk cId="1164024736" sldId="2147483831"/>
              <pc:sldLayoutMk cId="557731246" sldId="2147483850"/>
              <ac:spMk id="11" creationId="{F06374FC-51CA-0BC0-9749-6870907C4228}"/>
            </ac:spMkLst>
          </pc:spChg>
          <pc:spChg chg="add mod">
            <ac:chgData name="Puzzo Carolina Tanita" userId="8e17834e-95bb-4778-83b1-e1f469ec2669" providerId="ADAL" clId="{E9EF367A-3B3B-43D4-BA83-42478F1550B4}" dt="2025-01-15T14:22:41.880" v="747"/>
            <ac:spMkLst>
              <pc:docMk/>
              <pc:sldMasterMk cId="1164024736" sldId="2147483831"/>
              <pc:sldLayoutMk cId="557731246" sldId="2147483850"/>
              <ac:spMk id="13" creationId="{A4CBA7E5-C565-D8DF-10AD-0493AE205ABB}"/>
            </ac:spMkLst>
          </pc:spChg>
          <pc:spChg chg="add mod">
            <ac:chgData name="Puzzo Carolina Tanita" userId="8e17834e-95bb-4778-83b1-e1f469ec2669" providerId="ADAL" clId="{E9EF367A-3B3B-43D4-BA83-42478F1550B4}" dt="2025-01-15T14:24:11.658" v="761"/>
            <ac:spMkLst>
              <pc:docMk/>
              <pc:sldMasterMk cId="1164024736" sldId="2147483831"/>
              <pc:sldLayoutMk cId="557731246" sldId="2147483850"/>
              <ac:spMk id="23" creationId="{DF7EF53C-9204-0C79-1EDD-D8A60F35533A}"/>
            </ac:spMkLst>
          </pc:spChg>
          <pc:spChg chg="add mod">
            <ac:chgData name="Puzzo Carolina Tanita" userId="8e17834e-95bb-4778-83b1-e1f469ec2669" providerId="ADAL" clId="{E9EF367A-3B3B-43D4-BA83-42478F1550B4}" dt="2025-01-15T14:24:26.015" v="764" actId="1076"/>
            <ac:spMkLst>
              <pc:docMk/>
              <pc:sldMasterMk cId="1164024736" sldId="2147483831"/>
              <pc:sldLayoutMk cId="557731246" sldId="2147483850"/>
              <ac:spMk id="24" creationId="{6F6C1C24-D73D-1891-9E00-3CF12D87E0B8}"/>
            </ac:spMkLst>
          </pc:spChg>
          <pc:spChg chg="add mod">
            <ac:chgData name="Puzzo Carolina Tanita" userId="8e17834e-95bb-4778-83b1-e1f469ec2669" providerId="ADAL" clId="{E9EF367A-3B3B-43D4-BA83-42478F1550B4}" dt="2025-01-15T14:24:37.523" v="768" actId="1076"/>
            <ac:spMkLst>
              <pc:docMk/>
              <pc:sldMasterMk cId="1164024736" sldId="2147483831"/>
              <pc:sldLayoutMk cId="557731246" sldId="2147483850"/>
              <ac:spMk id="26" creationId="{55BEFE9F-8CFE-4AE6-C4DC-A0C8AFE23DD2}"/>
            </ac:spMkLst>
          </pc:spChg>
          <pc:spChg chg="add mod">
            <ac:chgData name="Puzzo Carolina Tanita" userId="8e17834e-95bb-4778-83b1-e1f469ec2669" providerId="ADAL" clId="{E9EF367A-3B3B-43D4-BA83-42478F1550B4}" dt="2025-01-15T14:24:40.740" v="769" actId="571"/>
            <ac:spMkLst>
              <pc:docMk/>
              <pc:sldMasterMk cId="1164024736" sldId="2147483831"/>
              <pc:sldLayoutMk cId="557731246" sldId="2147483850"/>
              <ac:spMk id="27" creationId="{186E7296-1E56-6B66-B2AA-3707476BF01B}"/>
            </ac:spMkLst>
          </pc:spChg>
        </pc:sldLayoutChg>
        <pc:sldLayoutChg chg="modSp">
          <pc:chgData name="Puzzo Carolina Tanita" userId="8e17834e-95bb-4778-83b1-e1f469ec2669" providerId="ADAL" clId="{E9EF367A-3B3B-43D4-BA83-42478F1550B4}" dt="2025-01-09T10:15:15.865" v="103" actId="11530"/>
          <pc:sldLayoutMkLst>
            <pc:docMk/>
            <pc:sldMasterMk cId="1164024736" sldId="2147483831"/>
            <pc:sldLayoutMk cId="1123913482" sldId="2147483853"/>
          </pc:sldLayoutMkLst>
        </pc:sldLayoutChg>
        <pc:sldLayoutChg chg="modSp">
          <pc:chgData name="Puzzo Carolina Tanita" userId="8e17834e-95bb-4778-83b1-e1f469ec2669" providerId="ADAL" clId="{E9EF367A-3B3B-43D4-BA83-42478F1550B4}" dt="2025-01-09T10:15:20.732" v="104" actId="11530"/>
          <pc:sldLayoutMkLst>
            <pc:docMk/>
            <pc:sldMasterMk cId="1164024736" sldId="2147483831"/>
            <pc:sldLayoutMk cId="1012508025" sldId="2147483854"/>
          </pc:sldLayoutMkLst>
          <pc:spChg chg="mod">
            <ac:chgData name="Puzzo Carolina Tanita" userId="8e17834e-95bb-4778-83b1-e1f469ec2669" providerId="ADAL" clId="{E9EF367A-3B3B-43D4-BA83-42478F1550B4}" dt="2025-01-09T10:15:20.732" v="104" actId="11530"/>
            <ac:spMkLst>
              <pc:docMk/>
              <pc:sldMasterMk cId="1164024736" sldId="2147483831"/>
              <pc:sldLayoutMk cId="1012508025" sldId="2147483854"/>
              <ac:spMk id="2" creationId="{A5C77C7D-247D-1B0C-8C00-3D4BDEC9D17A}"/>
            </ac:spMkLst>
          </pc:spChg>
        </pc:sldLayoutChg>
        <pc:sldLayoutChg chg="modSp">
          <pc:chgData name="Puzzo Carolina Tanita" userId="8e17834e-95bb-4778-83b1-e1f469ec2669" providerId="ADAL" clId="{E9EF367A-3B3B-43D4-BA83-42478F1550B4}" dt="2025-01-09T10:15:24.405" v="105" actId="11530"/>
          <pc:sldLayoutMkLst>
            <pc:docMk/>
            <pc:sldMasterMk cId="1164024736" sldId="2147483831"/>
            <pc:sldLayoutMk cId="178426618" sldId="2147483855"/>
          </pc:sldLayoutMkLst>
          <pc:spChg chg="mod">
            <ac:chgData name="Puzzo Carolina Tanita" userId="8e17834e-95bb-4778-83b1-e1f469ec2669" providerId="ADAL" clId="{E9EF367A-3B3B-43D4-BA83-42478F1550B4}" dt="2025-01-09T10:15:24.405" v="105" actId="11530"/>
            <ac:spMkLst>
              <pc:docMk/>
              <pc:sldMasterMk cId="1164024736" sldId="2147483831"/>
              <pc:sldLayoutMk cId="178426618" sldId="2147483855"/>
              <ac:spMk id="2" creationId="{375AF658-100B-A944-0987-3C891F30C697}"/>
            </ac:spMkLst>
          </pc:spChg>
        </pc:sldLayoutChg>
        <pc:sldLayoutChg chg="modSp mod">
          <pc:chgData name="Puzzo Carolina Tanita" userId="8e17834e-95bb-4778-83b1-e1f469ec2669" providerId="ADAL" clId="{E9EF367A-3B3B-43D4-BA83-42478F1550B4}" dt="2025-01-15T14:20:54.126" v="730" actId="14100"/>
          <pc:sldLayoutMkLst>
            <pc:docMk/>
            <pc:sldMasterMk cId="1164024736" sldId="2147483831"/>
            <pc:sldLayoutMk cId="351502808" sldId="2147483856"/>
          </pc:sldLayoutMkLst>
          <pc:spChg chg="mod">
            <ac:chgData name="Puzzo Carolina Tanita" userId="8e17834e-95bb-4778-83b1-e1f469ec2669" providerId="ADAL" clId="{E9EF367A-3B3B-43D4-BA83-42478F1550B4}" dt="2025-01-15T14:20:54.126" v="730" actId="14100"/>
            <ac:spMkLst>
              <pc:docMk/>
              <pc:sldMasterMk cId="1164024736" sldId="2147483831"/>
              <pc:sldLayoutMk cId="351502808" sldId="2147483856"/>
              <ac:spMk id="7" creationId="{30919E38-EC4F-9A45-8ED2-C619C579A888}"/>
            </ac:spMkLst>
          </pc:spChg>
        </pc:sldLayoutChg>
        <pc:sldLayoutChg chg="modSp mod">
          <pc:chgData name="Puzzo Carolina Tanita" userId="8e17834e-95bb-4778-83b1-e1f469ec2669" providerId="ADAL" clId="{E9EF367A-3B3B-43D4-BA83-42478F1550B4}" dt="2025-01-15T14:21:10.508" v="733" actId="14100"/>
          <pc:sldLayoutMkLst>
            <pc:docMk/>
            <pc:sldMasterMk cId="1164024736" sldId="2147483831"/>
            <pc:sldLayoutMk cId="2307082619" sldId="2147483857"/>
          </pc:sldLayoutMkLst>
          <pc:spChg chg="mod">
            <ac:chgData name="Puzzo Carolina Tanita" userId="8e17834e-95bb-4778-83b1-e1f469ec2669" providerId="ADAL" clId="{E9EF367A-3B3B-43D4-BA83-42478F1550B4}" dt="2025-01-15T14:21:06.992" v="731" actId="14100"/>
            <ac:spMkLst>
              <pc:docMk/>
              <pc:sldMasterMk cId="1164024736" sldId="2147483831"/>
              <pc:sldLayoutMk cId="2307082619" sldId="2147483857"/>
              <ac:spMk id="8" creationId="{6D8352DA-1A49-FA42-8CB9-219963D2413D}"/>
            </ac:spMkLst>
          </pc:spChg>
          <pc:spChg chg="mod">
            <ac:chgData name="Puzzo Carolina Tanita" userId="8e17834e-95bb-4778-83b1-e1f469ec2669" providerId="ADAL" clId="{E9EF367A-3B3B-43D4-BA83-42478F1550B4}" dt="2025-01-15T14:21:10.508" v="733" actId="14100"/>
            <ac:spMkLst>
              <pc:docMk/>
              <pc:sldMasterMk cId="1164024736" sldId="2147483831"/>
              <pc:sldLayoutMk cId="2307082619" sldId="2147483857"/>
              <ac:spMk id="10" creationId="{071CF87D-89AA-2C44-B7D4-3853DC11CC04}"/>
            </ac:spMkLst>
          </pc:spChg>
        </pc:sldLayoutChg>
        <pc:sldLayoutChg chg="modSp mod">
          <pc:chgData name="Puzzo Carolina Tanita" userId="8e17834e-95bb-4778-83b1-e1f469ec2669" providerId="ADAL" clId="{E9EF367A-3B3B-43D4-BA83-42478F1550B4}" dt="2025-01-15T14:21:19.286" v="737" actId="14100"/>
          <pc:sldLayoutMkLst>
            <pc:docMk/>
            <pc:sldMasterMk cId="1164024736" sldId="2147483831"/>
            <pc:sldLayoutMk cId="3541346567" sldId="2147483858"/>
          </pc:sldLayoutMkLst>
          <pc:spChg chg="mod">
            <ac:chgData name="Puzzo Carolina Tanita" userId="8e17834e-95bb-4778-83b1-e1f469ec2669" providerId="ADAL" clId="{E9EF367A-3B3B-43D4-BA83-42478F1550B4}" dt="2025-01-15T14:21:15.822" v="735" actId="14100"/>
            <ac:spMkLst>
              <pc:docMk/>
              <pc:sldMasterMk cId="1164024736" sldId="2147483831"/>
              <pc:sldLayoutMk cId="3541346567" sldId="2147483858"/>
              <ac:spMk id="7" creationId="{F1554001-7137-8949-B976-E38AD228B76D}"/>
            </ac:spMkLst>
          </pc:spChg>
          <pc:spChg chg="mod">
            <ac:chgData name="Puzzo Carolina Tanita" userId="8e17834e-95bb-4778-83b1-e1f469ec2669" providerId="ADAL" clId="{E9EF367A-3B3B-43D4-BA83-42478F1550B4}" dt="2025-01-15T14:21:14.138" v="734" actId="14100"/>
            <ac:spMkLst>
              <pc:docMk/>
              <pc:sldMasterMk cId="1164024736" sldId="2147483831"/>
              <pc:sldLayoutMk cId="3541346567" sldId="2147483858"/>
              <ac:spMk id="8" creationId="{6D8352DA-1A49-FA42-8CB9-219963D2413D}"/>
            </ac:spMkLst>
          </pc:spChg>
          <pc:spChg chg="mod">
            <ac:chgData name="Puzzo Carolina Tanita" userId="8e17834e-95bb-4778-83b1-e1f469ec2669" providerId="ADAL" clId="{E9EF367A-3B3B-43D4-BA83-42478F1550B4}" dt="2025-01-15T14:21:19.286" v="737" actId="14100"/>
            <ac:spMkLst>
              <pc:docMk/>
              <pc:sldMasterMk cId="1164024736" sldId="2147483831"/>
              <pc:sldLayoutMk cId="3541346567" sldId="2147483858"/>
              <ac:spMk id="10" creationId="{071CF87D-89AA-2C44-B7D4-3853DC11CC04}"/>
            </ac:spMkLst>
          </pc:spChg>
        </pc:sldLayoutChg>
        <pc:sldLayoutChg chg="modSp mod">
          <pc:chgData name="Puzzo Carolina Tanita" userId="8e17834e-95bb-4778-83b1-e1f469ec2669" providerId="ADAL" clId="{E9EF367A-3B3B-43D4-BA83-42478F1550B4}" dt="2025-01-15T14:21:29.014" v="741" actId="14100"/>
          <pc:sldLayoutMkLst>
            <pc:docMk/>
            <pc:sldMasterMk cId="1164024736" sldId="2147483831"/>
            <pc:sldLayoutMk cId="2390464460" sldId="2147483859"/>
          </pc:sldLayoutMkLst>
          <pc:spChg chg="mod">
            <ac:chgData name="Puzzo Carolina Tanita" userId="8e17834e-95bb-4778-83b1-e1f469ec2669" providerId="ADAL" clId="{E9EF367A-3B3B-43D4-BA83-42478F1550B4}" dt="2025-01-15T14:21:21.879" v="738" actId="14100"/>
            <ac:spMkLst>
              <pc:docMk/>
              <pc:sldMasterMk cId="1164024736" sldId="2147483831"/>
              <pc:sldLayoutMk cId="2390464460" sldId="2147483859"/>
              <ac:spMk id="7" creationId="{891A0D7A-50AE-BA49-8538-CB516413347E}"/>
            </ac:spMkLst>
          </pc:spChg>
          <pc:spChg chg="mod">
            <ac:chgData name="Puzzo Carolina Tanita" userId="8e17834e-95bb-4778-83b1-e1f469ec2669" providerId="ADAL" clId="{E9EF367A-3B3B-43D4-BA83-42478F1550B4}" dt="2025-01-15T14:21:29.014" v="741" actId="14100"/>
            <ac:spMkLst>
              <pc:docMk/>
              <pc:sldMasterMk cId="1164024736" sldId="2147483831"/>
              <pc:sldLayoutMk cId="2390464460" sldId="2147483859"/>
              <ac:spMk id="11" creationId="{F5C6029E-4465-5F49-B370-1BFD7B149A52}"/>
            </ac:spMkLst>
          </pc:spChg>
          <pc:spChg chg="mod">
            <ac:chgData name="Puzzo Carolina Tanita" userId="8e17834e-95bb-4778-83b1-e1f469ec2669" providerId="ADAL" clId="{E9EF367A-3B3B-43D4-BA83-42478F1550B4}" dt="2025-01-15T14:21:23.451" v="739" actId="14100"/>
            <ac:spMkLst>
              <pc:docMk/>
              <pc:sldMasterMk cId="1164024736" sldId="2147483831"/>
              <pc:sldLayoutMk cId="2390464460" sldId="2147483859"/>
              <ac:spMk id="13" creationId="{5DD03AC0-7C70-174B-BB00-FF5ECD3F7FB8}"/>
            </ac:spMkLst>
          </pc:spChg>
          <pc:spChg chg="mod">
            <ac:chgData name="Puzzo Carolina Tanita" userId="8e17834e-95bb-4778-83b1-e1f469ec2669" providerId="ADAL" clId="{E9EF367A-3B3B-43D4-BA83-42478F1550B4}" dt="2025-01-15T14:21:29.014" v="741" actId="14100"/>
            <ac:spMkLst>
              <pc:docMk/>
              <pc:sldMasterMk cId="1164024736" sldId="2147483831"/>
              <pc:sldLayoutMk cId="2390464460" sldId="2147483859"/>
              <ac:spMk id="14" creationId="{73DB8139-AE74-6648-97DC-782FB3C96870}"/>
            </ac:spMkLst>
          </pc:spChg>
        </pc:sldLayoutChg>
        <pc:sldLayoutChg chg="modSp">
          <pc:chgData name="Puzzo Carolina Tanita" userId="8e17834e-95bb-4778-83b1-e1f469ec2669" providerId="ADAL" clId="{E9EF367A-3B3B-43D4-BA83-42478F1550B4}" dt="2025-01-09T10:15:37.385" v="108" actId="11530"/>
          <pc:sldLayoutMkLst>
            <pc:docMk/>
            <pc:sldMasterMk cId="1164024736" sldId="2147483831"/>
            <pc:sldLayoutMk cId="3193821999" sldId="2147483860"/>
          </pc:sldLayoutMkLst>
          <pc:spChg chg="mod">
            <ac:chgData name="Puzzo Carolina Tanita" userId="8e17834e-95bb-4778-83b1-e1f469ec2669" providerId="ADAL" clId="{E9EF367A-3B3B-43D4-BA83-42478F1550B4}" dt="2025-01-09T10:15:31.630" v="106" actId="11530"/>
            <ac:spMkLst>
              <pc:docMk/>
              <pc:sldMasterMk cId="1164024736" sldId="2147483831"/>
              <pc:sldLayoutMk cId="3193821999" sldId="2147483860"/>
              <ac:spMk id="8" creationId="{4E8F1614-077A-0545-9B39-1B427C78CABC}"/>
            </ac:spMkLst>
          </pc:spChg>
          <pc:spChg chg="mod">
            <ac:chgData name="Puzzo Carolina Tanita" userId="8e17834e-95bb-4778-83b1-e1f469ec2669" providerId="ADAL" clId="{E9EF367A-3B3B-43D4-BA83-42478F1550B4}" dt="2025-01-09T10:15:33.889" v="107" actId="11530"/>
            <ac:spMkLst>
              <pc:docMk/>
              <pc:sldMasterMk cId="1164024736" sldId="2147483831"/>
              <pc:sldLayoutMk cId="3193821999" sldId="2147483860"/>
              <ac:spMk id="13" creationId="{D50295E4-0128-D647-9E8F-BD40ABED83DC}"/>
            </ac:spMkLst>
          </pc:spChg>
          <pc:spChg chg="mod">
            <ac:chgData name="Puzzo Carolina Tanita" userId="8e17834e-95bb-4778-83b1-e1f469ec2669" providerId="ADAL" clId="{E9EF367A-3B3B-43D4-BA83-42478F1550B4}" dt="2025-01-09T10:15:37.385" v="108" actId="11530"/>
            <ac:spMkLst>
              <pc:docMk/>
              <pc:sldMasterMk cId="1164024736" sldId="2147483831"/>
              <pc:sldLayoutMk cId="3193821999" sldId="2147483860"/>
              <ac:spMk id="14" creationId="{60D691A3-0FCF-3446-AAD6-74073E50E237}"/>
            </ac:spMkLst>
          </pc:spChg>
        </pc:sldLayoutChg>
        <pc:sldLayoutChg chg="modSp">
          <pc:chgData name="Puzzo Carolina Tanita" userId="8e17834e-95bb-4778-83b1-e1f469ec2669" providerId="ADAL" clId="{E9EF367A-3B3B-43D4-BA83-42478F1550B4}" dt="2025-01-09T10:15:55.479" v="111" actId="11530"/>
          <pc:sldLayoutMkLst>
            <pc:docMk/>
            <pc:sldMasterMk cId="1164024736" sldId="2147483831"/>
            <pc:sldLayoutMk cId="2213981719" sldId="2147483862"/>
          </pc:sldLayoutMkLst>
          <pc:spChg chg="mod">
            <ac:chgData name="Puzzo Carolina Tanita" userId="8e17834e-95bb-4778-83b1-e1f469ec2669" providerId="ADAL" clId="{E9EF367A-3B3B-43D4-BA83-42478F1550B4}" dt="2025-01-09T10:15:46.011" v="109" actId="11530"/>
            <ac:spMkLst>
              <pc:docMk/>
              <pc:sldMasterMk cId="1164024736" sldId="2147483831"/>
              <pc:sldLayoutMk cId="2213981719" sldId="2147483862"/>
              <ac:spMk id="3" creationId="{9541FEE0-672D-E045-B102-D8C8874F7C16}"/>
            </ac:spMkLst>
          </pc:spChg>
          <pc:spChg chg="mod">
            <ac:chgData name="Puzzo Carolina Tanita" userId="8e17834e-95bb-4778-83b1-e1f469ec2669" providerId="ADAL" clId="{E9EF367A-3B3B-43D4-BA83-42478F1550B4}" dt="2025-01-09T10:15:52.189" v="110" actId="11530"/>
            <ac:spMkLst>
              <pc:docMk/>
              <pc:sldMasterMk cId="1164024736" sldId="2147483831"/>
              <pc:sldLayoutMk cId="2213981719" sldId="2147483862"/>
              <ac:spMk id="15" creationId="{6CCC05C5-F51F-0C43-BA57-629BA854797D}"/>
            </ac:spMkLst>
          </pc:spChg>
          <pc:spChg chg="mod">
            <ac:chgData name="Puzzo Carolina Tanita" userId="8e17834e-95bb-4778-83b1-e1f469ec2669" providerId="ADAL" clId="{E9EF367A-3B3B-43D4-BA83-42478F1550B4}" dt="2025-01-09T10:15:55.479" v="111" actId="11530"/>
            <ac:spMkLst>
              <pc:docMk/>
              <pc:sldMasterMk cId="1164024736" sldId="2147483831"/>
              <pc:sldLayoutMk cId="2213981719" sldId="2147483862"/>
              <ac:spMk id="16" creationId="{68405C44-C68D-F24E-A879-94AEBF9B3EB1}"/>
            </ac:spMkLst>
          </pc:spChg>
        </pc:sldLayoutChg>
        <pc:sldLayoutChg chg="modSp">
          <pc:chgData name="Puzzo Carolina Tanita" userId="8e17834e-95bb-4778-83b1-e1f469ec2669" providerId="ADAL" clId="{E9EF367A-3B3B-43D4-BA83-42478F1550B4}" dt="2025-01-09T10:16:17.317" v="117" actId="11530"/>
          <pc:sldLayoutMkLst>
            <pc:docMk/>
            <pc:sldMasterMk cId="1164024736" sldId="2147483831"/>
            <pc:sldLayoutMk cId="4273774675" sldId="2147483863"/>
          </pc:sldLayoutMkLst>
          <pc:spChg chg="mod">
            <ac:chgData name="Puzzo Carolina Tanita" userId="8e17834e-95bb-4778-83b1-e1f469ec2669" providerId="ADAL" clId="{E9EF367A-3B3B-43D4-BA83-42478F1550B4}" dt="2025-01-09T10:16:11.276" v="115" actId="11530"/>
            <ac:spMkLst>
              <pc:docMk/>
              <pc:sldMasterMk cId="1164024736" sldId="2147483831"/>
              <pc:sldLayoutMk cId="4273774675" sldId="2147483863"/>
              <ac:spMk id="3" creationId="{9541FEE0-672D-E045-B102-D8C8874F7C16}"/>
            </ac:spMkLst>
          </pc:spChg>
          <pc:spChg chg="mod">
            <ac:chgData name="Puzzo Carolina Tanita" userId="8e17834e-95bb-4778-83b1-e1f469ec2669" providerId="ADAL" clId="{E9EF367A-3B3B-43D4-BA83-42478F1550B4}" dt="2025-01-09T10:16:14.115" v="116" actId="11530"/>
            <ac:spMkLst>
              <pc:docMk/>
              <pc:sldMasterMk cId="1164024736" sldId="2147483831"/>
              <pc:sldLayoutMk cId="4273774675" sldId="2147483863"/>
              <ac:spMk id="15" creationId="{6CCC05C5-F51F-0C43-BA57-629BA854797D}"/>
            </ac:spMkLst>
          </pc:spChg>
          <pc:spChg chg="mod">
            <ac:chgData name="Puzzo Carolina Tanita" userId="8e17834e-95bb-4778-83b1-e1f469ec2669" providerId="ADAL" clId="{E9EF367A-3B3B-43D4-BA83-42478F1550B4}" dt="2025-01-09T10:16:17.317" v="117" actId="11530"/>
            <ac:spMkLst>
              <pc:docMk/>
              <pc:sldMasterMk cId="1164024736" sldId="2147483831"/>
              <pc:sldLayoutMk cId="4273774675" sldId="2147483863"/>
              <ac:spMk id="16" creationId="{68405C44-C68D-F24E-A879-94AEBF9B3EB1}"/>
            </ac:spMkLst>
          </pc:spChg>
          <pc:spChg chg="mod">
            <ac:chgData name="Puzzo Carolina Tanita" userId="8e17834e-95bb-4778-83b1-e1f469ec2669" providerId="ADAL" clId="{E9EF367A-3B3B-43D4-BA83-42478F1550B4}" dt="2025-01-09T10:16:00.454" v="112" actId="11530"/>
            <ac:spMkLst>
              <pc:docMk/>
              <pc:sldMasterMk cId="1164024736" sldId="2147483831"/>
              <pc:sldLayoutMk cId="4273774675" sldId="2147483863"/>
              <ac:spMk id="26" creationId="{B3CE21FF-D83E-1D45-BA55-139B2B351422}"/>
            </ac:spMkLst>
          </pc:spChg>
          <pc:spChg chg="mod">
            <ac:chgData name="Puzzo Carolina Tanita" userId="8e17834e-95bb-4778-83b1-e1f469ec2669" providerId="ADAL" clId="{E9EF367A-3B3B-43D4-BA83-42478F1550B4}" dt="2025-01-09T10:16:05.034" v="113" actId="11530"/>
            <ac:spMkLst>
              <pc:docMk/>
              <pc:sldMasterMk cId="1164024736" sldId="2147483831"/>
              <pc:sldLayoutMk cId="4273774675" sldId="2147483863"/>
              <ac:spMk id="27" creationId="{3AAF7583-C009-7647-BCCD-08AB2E6007AD}"/>
            </ac:spMkLst>
          </pc:spChg>
          <pc:spChg chg="mod">
            <ac:chgData name="Puzzo Carolina Tanita" userId="8e17834e-95bb-4778-83b1-e1f469ec2669" providerId="ADAL" clId="{E9EF367A-3B3B-43D4-BA83-42478F1550B4}" dt="2025-01-09T10:16:08.727" v="114" actId="11530"/>
            <ac:spMkLst>
              <pc:docMk/>
              <pc:sldMasterMk cId="1164024736" sldId="2147483831"/>
              <pc:sldLayoutMk cId="4273774675" sldId="2147483863"/>
              <ac:spMk id="28" creationId="{4272B04B-E546-0F43-9A26-725EBCCF94FD}"/>
            </ac:spMkLst>
          </pc:spChg>
        </pc:sldLayoutChg>
        <pc:sldLayoutChg chg="modSp mod ord">
          <pc:chgData name="Puzzo Carolina Tanita" userId="8e17834e-95bb-4778-83b1-e1f469ec2669" providerId="ADAL" clId="{E9EF367A-3B3B-43D4-BA83-42478F1550B4}" dt="2025-01-15T10:16:36.452" v="429" actId="20578"/>
          <pc:sldLayoutMkLst>
            <pc:docMk/>
            <pc:sldMasterMk cId="1164024736" sldId="2147483831"/>
            <pc:sldLayoutMk cId="2647809604" sldId="2147483898"/>
          </pc:sldLayoutMkLst>
          <pc:spChg chg="mod">
            <ac:chgData name="Puzzo Carolina Tanita" userId="8e17834e-95bb-4778-83b1-e1f469ec2669" providerId="ADAL" clId="{E9EF367A-3B3B-43D4-BA83-42478F1550B4}" dt="2025-01-15T10:16:26.203" v="424" actId="20578"/>
            <ac:spMkLst>
              <pc:docMk/>
              <pc:sldMasterMk cId="1164024736" sldId="2147483831"/>
              <pc:sldLayoutMk cId="2647809604" sldId="2147483898"/>
              <ac:spMk id="2" creationId="{A3D8A5E0-206A-02C1-53D1-70D9D4E71FDF}"/>
            </ac:spMkLst>
          </pc:spChg>
          <pc:spChg chg="mod">
            <ac:chgData name="Puzzo Carolina Tanita" userId="8e17834e-95bb-4778-83b1-e1f469ec2669" providerId="ADAL" clId="{E9EF367A-3B3B-43D4-BA83-42478F1550B4}" dt="2025-01-15T10:16:26.203" v="424" actId="20578"/>
            <ac:spMkLst>
              <pc:docMk/>
              <pc:sldMasterMk cId="1164024736" sldId="2147483831"/>
              <pc:sldLayoutMk cId="2647809604" sldId="2147483898"/>
              <ac:spMk id="4" creationId="{18E96EAA-06CF-22B3-A98A-2AFDF8F681EA}"/>
            </ac:spMkLst>
          </pc:spChg>
          <pc:spChg chg="mod">
            <ac:chgData name="Puzzo Carolina Tanita" userId="8e17834e-95bb-4778-83b1-e1f469ec2669" providerId="ADAL" clId="{E9EF367A-3B3B-43D4-BA83-42478F1550B4}" dt="2025-01-15T10:16:26.203" v="424" actId="20578"/>
            <ac:spMkLst>
              <pc:docMk/>
              <pc:sldMasterMk cId="1164024736" sldId="2147483831"/>
              <pc:sldLayoutMk cId="2647809604" sldId="2147483898"/>
              <ac:spMk id="5" creationId="{6D82B625-50D1-8198-9972-1CA508DBACBC}"/>
            </ac:spMkLst>
          </pc:spChg>
          <pc:spChg chg="mod">
            <ac:chgData name="Puzzo Carolina Tanita" userId="8e17834e-95bb-4778-83b1-e1f469ec2669" providerId="ADAL" clId="{E9EF367A-3B3B-43D4-BA83-42478F1550B4}" dt="2025-01-15T10:16:26.203" v="424" actId="20578"/>
            <ac:spMkLst>
              <pc:docMk/>
              <pc:sldMasterMk cId="1164024736" sldId="2147483831"/>
              <pc:sldLayoutMk cId="2647809604" sldId="2147483898"/>
              <ac:spMk id="6" creationId="{00000000-0000-0000-0000-000000000000}"/>
            </ac:spMkLst>
          </pc:spChg>
          <pc:spChg chg="mod">
            <ac:chgData name="Puzzo Carolina Tanita" userId="8e17834e-95bb-4778-83b1-e1f469ec2669" providerId="ADAL" clId="{E9EF367A-3B3B-43D4-BA83-42478F1550B4}" dt="2025-01-15T10:16:26.203" v="424" actId="20578"/>
            <ac:spMkLst>
              <pc:docMk/>
              <pc:sldMasterMk cId="1164024736" sldId="2147483831"/>
              <pc:sldLayoutMk cId="2647809604" sldId="2147483898"/>
              <ac:spMk id="7" creationId="{7946B31A-6383-A12A-3395-B21FFB7C2015}"/>
            </ac:spMkLst>
          </pc:spChg>
        </pc:sldLayoutChg>
        <pc:sldLayoutChg chg="modSp mod ord">
          <pc:chgData name="Puzzo Carolina Tanita" userId="8e17834e-95bb-4778-83b1-e1f469ec2669" providerId="ADAL" clId="{E9EF367A-3B3B-43D4-BA83-42478F1550B4}" dt="2025-01-15T10:16:36.452" v="429" actId="20578"/>
          <pc:sldLayoutMkLst>
            <pc:docMk/>
            <pc:sldMasterMk cId="1164024736" sldId="2147483831"/>
            <pc:sldLayoutMk cId="3080468014" sldId="2147483899"/>
          </pc:sldLayoutMkLst>
          <pc:spChg chg="mod">
            <ac:chgData name="Puzzo Carolina Tanita" userId="8e17834e-95bb-4778-83b1-e1f469ec2669" providerId="ADAL" clId="{E9EF367A-3B3B-43D4-BA83-42478F1550B4}" dt="2025-01-15T10:16:26.203" v="424" actId="20578"/>
            <ac:spMkLst>
              <pc:docMk/>
              <pc:sldMasterMk cId="1164024736" sldId="2147483831"/>
              <pc:sldLayoutMk cId="3080468014" sldId="2147483899"/>
              <ac:spMk id="2" creationId="{A3D8A5E0-206A-02C1-53D1-70D9D4E71FDF}"/>
            </ac:spMkLst>
          </pc:spChg>
          <pc:spChg chg="mod">
            <ac:chgData name="Puzzo Carolina Tanita" userId="8e17834e-95bb-4778-83b1-e1f469ec2669" providerId="ADAL" clId="{E9EF367A-3B3B-43D4-BA83-42478F1550B4}" dt="2025-01-15T10:16:26.203" v="424" actId="20578"/>
            <ac:spMkLst>
              <pc:docMk/>
              <pc:sldMasterMk cId="1164024736" sldId="2147483831"/>
              <pc:sldLayoutMk cId="3080468014" sldId="2147483899"/>
              <ac:spMk id="4" creationId="{18E96EAA-06CF-22B3-A98A-2AFDF8F681EA}"/>
            </ac:spMkLst>
          </pc:spChg>
          <pc:spChg chg="mod">
            <ac:chgData name="Puzzo Carolina Tanita" userId="8e17834e-95bb-4778-83b1-e1f469ec2669" providerId="ADAL" clId="{E9EF367A-3B3B-43D4-BA83-42478F1550B4}" dt="2025-01-15T10:16:26.203" v="424" actId="20578"/>
            <ac:spMkLst>
              <pc:docMk/>
              <pc:sldMasterMk cId="1164024736" sldId="2147483831"/>
              <pc:sldLayoutMk cId="3080468014" sldId="2147483899"/>
              <ac:spMk id="5" creationId="{64EA67C0-69B7-C01A-704C-00D4B1C34529}"/>
            </ac:spMkLst>
          </pc:spChg>
          <pc:spChg chg="mod">
            <ac:chgData name="Puzzo Carolina Tanita" userId="8e17834e-95bb-4778-83b1-e1f469ec2669" providerId="ADAL" clId="{E9EF367A-3B3B-43D4-BA83-42478F1550B4}" dt="2025-01-15T10:16:26.203" v="424" actId="20578"/>
            <ac:spMkLst>
              <pc:docMk/>
              <pc:sldMasterMk cId="1164024736" sldId="2147483831"/>
              <pc:sldLayoutMk cId="3080468014" sldId="2147483899"/>
              <ac:spMk id="6" creationId="{00000000-0000-0000-0000-000000000000}"/>
            </ac:spMkLst>
          </pc:spChg>
        </pc:sldLayoutChg>
        <pc:sldLayoutChg chg="modSp mod ord">
          <pc:chgData name="Puzzo Carolina Tanita" userId="8e17834e-95bb-4778-83b1-e1f469ec2669" providerId="ADAL" clId="{E9EF367A-3B3B-43D4-BA83-42478F1550B4}" dt="2025-01-15T10:16:36.452" v="429" actId="20578"/>
          <pc:sldLayoutMkLst>
            <pc:docMk/>
            <pc:sldMasterMk cId="1164024736" sldId="2147483831"/>
            <pc:sldLayoutMk cId="3018670804" sldId="2147483900"/>
          </pc:sldLayoutMkLst>
          <pc:spChg chg="mod">
            <ac:chgData name="Puzzo Carolina Tanita" userId="8e17834e-95bb-4778-83b1-e1f469ec2669" providerId="ADAL" clId="{E9EF367A-3B3B-43D4-BA83-42478F1550B4}" dt="2025-01-15T10:16:26.203" v="424" actId="20578"/>
            <ac:spMkLst>
              <pc:docMk/>
              <pc:sldMasterMk cId="1164024736" sldId="2147483831"/>
              <pc:sldLayoutMk cId="3018670804" sldId="2147483900"/>
              <ac:spMk id="2" creationId="{A3D8A5E0-206A-02C1-53D1-70D9D4E71FDF}"/>
            </ac:spMkLst>
          </pc:spChg>
          <pc:spChg chg="mod">
            <ac:chgData name="Puzzo Carolina Tanita" userId="8e17834e-95bb-4778-83b1-e1f469ec2669" providerId="ADAL" clId="{E9EF367A-3B3B-43D4-BA83-42478F1550B4}" dt="2025-01-15T10:16:26.203" v="424" actId="20578"/>
            <ac:spMkLst>
              <pc:docMk/>
              <pc:sldMasterMk cId="1164024736" sldId="2147483831"/>
              <pc:sldLayoutMk cId="3018670804" sldId="2147483900"/>
              <ac:spMk id="4" creationId="{18E96EAA-06CF-22B3-A98A-2AFDF8F681EA}"/>
            </ac:spMkLst>
          </pc:spChg>
          <pc:spChg chg="mod">
            <ac:chgData name="Puzzo Carolina Tanita" userId="8e17834e-95bb-4778-83b1-e1f469ec2669" providerId="ADAL" clId="{E9EF367A-3B3B-43D4-BA83-42478F1550B4}" dt="2025-01-15T10:16:26.203" v="424" actId="20578"/>
            <ac:spMkLst>
              <pc:docMk/>
              <pc:sldMasterMk cId="1164024736" sldId="2147483831"/>
              <pc:sldLayoutMk cId="3018670804" sldId="2147483900"/>
              <ac:spMk id="6" creationId="{00000000-0000-0000-0000-000000000000}"/>
            </ac:spMkLst>
          </pc:spChg>
          <pc:spChg chg="mod">
            <ac:chgData name="Puzzo Carolina Tanita" userId="8e17834e-95bb-4778-83b1-e1f469ec2669" providerId="ADAL" clId="{E9EF367A-3B3B-43D4-BA83-42478F1550B4}" dt="2025-01-15T10:16:26.203" v="424" actId="20578"/>
            <ac:spMkLst>
              <pc:docMk/>
              <pc:sldMasterMk cId="1164024736" sldId="2147483831"/>
              <pc:sldLayoutMk cId="3018670804" sldId="2147483900"/>
              <ac:spMk id="8" creationId="{F1448180-6BE5-DF4D-05AC-F153E126BF6C}"/>
            </ac:spMkLst>
          </pc:spChg>
        </pc:sldLayoutChg>
        <pc:sldLayoutChg chg="modSp mod ord">
          <pc:chgData name="Puzzo Carolina Tanita" userId="8e17834e-95bb-4778-83b1-e1f469ec2669" providerId="ADAL" clId="{E9EF367A-3B3B-43D4-BA83-42478F1550B4}" dt="2025-01-15T10:16:36.452" v="429" actId="20578"/>
          <pc:sldLayoutMkLst>
            <pc:docMk/>
            <pc:sldMasterMk cId="1164024736" sldId="2147483831"/>
            <pc:sldLayoutMk cId="2420556101" sldId="2147483901"/>
          </pc:sldLayoutMkLst>
          <pc:spChg chg="mod">
            <ac:chgData name="Puzzo Carolina Tanita" userId="8e17834e-95bb-4778-83b1-e1f469ec2669" providerId="ADAL" clId="{E9EF367A-3B3B-43D4-BA83-42478F1550B4}" dt="2025-01-15T10:16:26.203" v="424" actId="20578"/>
            <ac:spMkLst>
              <pc:docMk/>
              <pc:sldMasterMk cId="1164024736" sldId="2147483831"/>
              <pc:sldLayoutMk cId="2420556101" sldId="2147483901"/>
              <ac:spMk id="2" creationId="{A3D8A5E0-206A-02C1-53D1-70D9D4E71FDF}"/>
            </ac:spMkLst>
          </pc:spChg>
          <pc:spChg chg="mod">
            <ac:chgData name="Puzzo Carolina Tanita" userId="8e17834e-95bb-4778-83b1-e1f469ec2669" providerId="ADAL" clId="{E9EF367A-3B3B-43D4-BA83-42478F1550B4}" dt="2025-01-15T10:16:26.203" v="424" actId="20578"/>
            <ac:spMkLst>
              <pc:docMk/>
              <pc:sldMasterMk cId="1164024736" sldId="2147483831"/>
              <pc:sldLayoutMk cId="2420556101" sldId="2147483901"/>
              <ac:spMk id="4" creationId="{18E96EAA-06CF-22B3-A98A-2AFDF8F681EA}"/>
            </ac:spMkLst>
          </pc:spChg>
          <pc:spChg chg="mod">
            <ac:chgData name="Puzzo Carolina Tanita" userId="8e17834e-95bb-4778-83b1-e1f469ec2669" providerId="ADAL" clId="{E9EF367A-3B3B-43D4-BA83-42478F1550B4}" dt="2025-01-15T10:16:26.203" v="424" actId="20578"/>
            <ac:spMkLst>
              <pc:docMk/>
              <pc:sldMasterMk cId="1164024736" sldId="2147483831"/>
              <pc:sldLayoutMk cId="2420556101" sldId="2147483901"/>
              <ac:spMk id="5" creationId="{BB625F22-D18D-2961-34C0-12BE497FECA0}"/>
            </ac:spMkLst>
          </pc:spChg>
          <pc:spChg chg="mod">
            <ac:chgData name="Puzzo Carolina Tanita" userId="8e17834e-95bb-4778-83b1-e1f469ec2669" providerId="ADAL" clId="{E9EF367A-3B3B-43D4-BA83-42478F1550B4}" dt="2025-01-15T10:16:26.203" v="424" actId="20578"/>
            <ac:spMkLst>
              <pc:docMk/>
              <pc:sldMasterMk cId="1164024736" sldId="2147483831"/>
              <pc:sldLayoutMk cId="2420556101" sldId="2147483901"/>
              <ac:spMk id="6" creationId="{00000000-0000-0000-0000-000000000000}"/>
            </ac:spMkLst>
          </pc:spChg>
          <pc:spChg chg="mod">
            <ac:chgData name="Puzzo Carolina Tanita" userId="8e17834e-95bb-4778-83b1-e1f469ec2669" providerId="ADAL" clId="{E9EF367A-3B3B-43D4-BA83-42478F1550B4}" dt="2025-01-15T10:16:26.203" v="424" actId="20578"/>
            <ac:spMkLst>
              <pc:docMk/>
              <pc:sldMasterMk cId="1164024736" sldId="2147483831"/>
              <pc:sldLayoutMk cId="2420556101" sldId="2147483901"/>
              <ac:spMk id="7" creationId="{5E25D9F2-9F37-9C9C-A713-10D1E178B322}"/>
            </ac:spMkLst>
          </pc:spChg>
          <pc:spChg chg="mod">
            <ac:chgData name="Puzzo Carolina Tanita" userId="8e17834e-95bb-4778-83b1-e1f469ec2669" providerId="ADAL" clId="{E9EF367A-3B3B-43D4-BA83-42478F1550B4}" dt="2025-01-15T10:16:26.203" v="424" actId="20578"/>
            <ac:spMkLst>
              <pc:docMk/>
              <pc:sldMasterMk cId="1164024736" sldId="2147483831"/>
              <pc:sldLayoutMk cId="2420556101" sldId="2147483901"/>
              <ac:spMk id="8" creationId="{7D2FBD97-8EE0-0E08-485D-52769666246C}"/>
            </ac:spMkLst>
          </pc:spChg>
          <pc:spChg chg="mod">
            <ac:chgData name="Puzzo Carolina Tanita" userId="8e17834e-95bb-4778-83b1-e1f469ec2669" providerId="ADAL" clId="{E9EF367A-3B3B-43D4-BA83-42478F1550B4}" dt="2025-01-15T10:16:26.203" v="424" actId="20578"/>
            <ac:spMkLst>
              <pc:docMk/>
              <pc:sldMasterMk cId="1164024736" sldId="2147483831"/>
              <pc:sldLayoutMk cId="2420556101" sldId="2147483901"/>
              <ac:spMk id="9" creationId="{95714A47-E9A7-58EA-8D7C-8E6B05C06968}"/>
            </ac:spMkLst>
          </pc:spChg>
          <pc:spChg chg="mod">
            <ac:chgData name="Puzzo Carolina Tanita" userId="8e17834e-95bb-4778-83b1-e1f469ec2669" providerId="ADAL" clId="{E9EF367A-3B3B-43D4-BA83-42478F1550B4}" dt="2025-01-15T10:16:26.203" v="424" actId="20578"/>
            <ac:spMkLst>
              <pc:docMk/>
              <pc:sldMasterMk cId="1164024736" sldId="2147483831"/>
              <pc:sldLayoutMk cId="2420556101" sldId="2147483901"/>
              <ac:spMk id="10" creationId="{29A0EB3B-12A5-7313-7720-87077A5578EB}"/>
            </ac:spMkLst>
          </pc:spChg>
        </pc:sldLayoutChg>
        <pc:sldLayoutChg chg="addSp delSp modSp add mod modTransition">
          <pc:chgData name="Puzzo Carolina Tanita" userId="8e17834e-95bb-4778-83b1-e1f469ec2669" providerId="ADAL" clId="{E9EF367A-3B3B-43D4-BA83-42478F1550B4}" dt="2025-01-15T14:23:01.206" v="750"/>
          <pc:sldLayoutMkLst>
            <pc:docMk/>
            <pc:sldMasterMk cId="1164024736" sldId="2147483831"/>
            <pc:sldLayoutMk cId="877597674" sldId="2147483902"/>
          </pc:sldLayoutMkLst>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18" creationId="{1CFCB277-A1D0-67E9-FA0A-F36901CC282C}"/>
            </ac:spMkLst>
          </pc:spChg>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19" creationId="{D1B5BCF0-6BE2-BE4C-3D47-67737398B7AB}"/>
            </ac:spMkLst>
          </pc:spChg>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20" creationId="{9431D4F2-BCD2-D402-65F6-24E536FE8810}"/>
            </ac:spMkLst>
          </pc:spChg>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21" creationId="{BD5EEB3A-56E7-7AE5-E53E-A5FCACE0505E}"/>
            </ac:spMkLst>
          </pc:spChg>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22" creationId="{67C5E377-DDE9-BADF-CF89-6ABB949A7E41}"/>
            </ac:spMkLst>
          </pc:spChg>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23" creationId="{75F1DC75-A187-077C-99AC-DACCFD2CE340}"/>
            </ac:spMkLst>
          </pc:spChg>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24" creationId="{FF137BC7-F3AC-3511-2F4C-33CA315DB7E0}"/>
            </ac:spMkLst>
          </pc:spChg>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25" creationId="{8ABB9EC5-1F1B-09BD-EF1E-1292D5C561D0}"/>
            </ac:spMkLst>
          </pc:spChg>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26" creationId="{5BF44DD4-CAAA-7BFC-3695-C3D823A0F52B}"/>
            </ac:spMkLst>
          </pc:spChg>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27" creationId="{9FC11EE6-21C7-703C-CA3E-E88C52FBD4C4}"/>
            </ac:spMkLst>
          </pc:spChg>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28" creationId="{32CE9EA2-5478-F27A-9A4A-0B70B88F379D}"/>
            </ac:spMkLst>
          </pc:spChg>
          <pc:spChg chg="add mod">
            <ac:chgData name="Puzzo Carolina Tanita" userId="8e17834e-95bb-4778-83b1-e1f469ec2669" providerId="ADAL" clId="{E9EF367A-3B3B-43D4-BA83-42478F1550B4}" dt="2025-01-15T14:23:01.206" v="750"/>
            <ac:spMkLst>
              <pc:docMk/>
              <pc:sldMasterMk cId="1164024736" sldId="2147483831"/>
              <pc:sldLayoutMk cId="877597674" sldId="2147483902"/>
              <ac:spMk id="29" creationId="{FCA2EC61-9189-4324-68AC-7219AC7D5636}"/>
            </ac:spMkLst>
          </pc:spChg>
        </pc:sldLayoutChg>
      </pc:sldMasterChg>
      <pc:sldMasterChg chg="add del mod addSldLayout modSldLayout sldLayoutOrd">
        <pc:chgData name="Puzzo Carolina Tanita" userId="8e17834e-95bb-4778-83b1-e1f469ec2669" providerId="ADAL" clId="{E9EF367A-3B3B-43D4-BA83-42478F1550B4}" dt="2025-01-15T10:16:41.341" v="430" actId="2696"/>
        <pc:sldMasterMkLst>
          <pc:docMk/>
          <pc:sldMasterMk cId="4293925748" sldId="2147483865"/>
        </pc:sldMasterMkLst>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2724332061" sldId="2147483866"/>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216661110" sldId="2147483867"/>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379138205" sldId="2147483868"/>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152756789" sldId="2147483869"/>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1476012888" sldId="2147483870"/>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598383792" sldId="2147483871"/>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902053390" sldId="2147483872"/>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880490038" sldId="2147483873"/>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609682088" sldId="2147483874"/>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1231755379" sldId="2147483875"/>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772668271" sldId="2147483876"/>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2142222346" sldId="2147483877"/>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2044589311" sldId="2147483878"/>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2119650666" sldId="2147483879"/>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914053286" sldId="2147483880"/>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60082314" sldId="2147483881"/>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952932042" sldId="2147483882"/>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630750104" sldId="2147483883"/>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2240909077" sldId="2147483884"/>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2004298095" sldId="2147483885"/>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496584926" sldId="2147483886"/>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962471101" sldId="2147483887"/>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750247510" sldId="2147483888"/>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1964430355" sldId="2147483889"/>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925523733" sldId="2147483890"/>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1062996866" sldId="2147483891"/>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220049473" sldId="2147483892"/>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3153675783" sldId="2147483893"/>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1556248227" sldId="2147483894"/>
          </pc:sldLayoutMkLst>
        </pc:sldLayoutChg>
        <pc:sldLayoutChg chg="add mod replId">
          <pc:chgData name="Puzzo Carolina Tanita" userId="8e17834e-95bb-4778-83b1-e1f469ec2669" providerId="ADAL" clId="{E9EF367A-3B3B-43D4-BA83-42478F1550B4}" dt="2025-01-15T09:39:19.463" v="219" actId="2890"/>
          <pc:sldLayoutMkLst>
            <pc:docMk/>
            <pc:sldMasterMk cId="4293925748" sldId="2147483865"/>
            <pc:sldLayoutMk cId="1362187252" sldId="2147483895"/>
          </pc:sldLayoutMkLst>
        </pc:sldLayoutChg>
      </pc:sldMasterChg>
      <pc:sldMasterChg chg="add del mod addSldLayout modSldLayout">
        <pc:chgData name="Puzzo Carolina Tanita" userId="8e17834e-95bb-4778-83b1-e1f469ec2669" providerId="ADAL" clId="{E9EF367A-3B3B-43D4-BA83-42478F1550B4}" dt="2025-01-29T11:05:27.778" v="841" actId="2696"/>
        <pc:sldMasterMkLst>
          <pc:docMk/>
          <pc:sldMasterMk cId="2418194021" sldId="2147483903"/>
        </pc:sldMasterMkLst>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1472398221" sldId="2147483904"/>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116064010" sldId="2147483905"/>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848220333" sldId="2147483906"/>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1469489474" sldId="2147483907"/>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3827861676" sldId="2147483908"/>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2861308410" sldId="2147483909"/>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2193174331" sldId="2147483910"/>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186182395" sldId="2147483911"/>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865110753" sldId="2147483912"/>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2084697392" sldId="2147483913"/>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689335405" sldId="2147483914"/>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853633191" sldId="2147483915"/>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3191704899" sldId="2147483916"/>
          </pc:sldLayoutMkLst>
        </pc:sldLayoutChg>
        <pc:sldLayoutChg chg="add mod replId">
          <pc:chgData name="Puzzo Carolina Tanita" userId="8e17834e-95bb-4778-83b1-e1f469ec2669" providerId="ADAL" clId="{E9EF367A-3B3B-43D4-BA83-42478F1550B4}" dt="2025-01-29T11:01:29.865" v="838" actId="2890"/>
          <pc:sldLayoutMkLst>
            <pc:docMk/>
            <pc:sldMasterMk cId="2418194021" sldId="2147483903"/>
            <pc:sldLayoutMk cId="1174873319" sldId="2147483917"/>
          </pc:sldLayoutMkLst>
        </pc:sldLayoutChg>
      </pc:sldMasterChg>
      <pc:sldMasterChg chg="add del mod addSldLayout modSldLayout">
        <pc:chgData name="Puzzo Carolina Tanita" userId="8e17834e-95bb-4778-83b1-e1f469ec2669" providerId="ADAL" clId="{E9EF367A-3B3B-43D4-BA83-42478F1550B4}" dt="2025-01-29T11:10:28.346" v="870" actId="2696"/>
        <pc:sldMasterMkLst>
          <pc:docMk/>
          <pc:sldMasterMk cId="4135411297" sldId="2147483903"/>
        </pc:sldMasterMkLst>
        <pc:sldLayoutChg chg="addSp delSp modSp mod">
          <pc:chgData name="Puzzo Carolina Tanita" userId="8e17834e-95bb-4778-83b1-e1f469ec2669" providerId="ADAL" clId="{E9EF367A-3B3B-43D4-BA83-42478F1550B4}" dt="2025-01-29T11:09:57.217" v="869" actId="14100"/>
          <pc:sldLayoutMkLst>
            <pc:docMk/>
            <pc:sldMasterMk cId="4135411297" sldId="2147483903"/>
            <pc:sldLayoutMk cId="2412548602" sldId="2147483904"/>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3543646445" sldId="2147483904"/>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1403248954" sldId="2147483905"/>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2496224269" sldId="2147483906"/>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926567715" sldId="2147483907"/>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809242144" sldId="2147483908"/>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1069316498" sldId="2147483909"/>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3772565707" sldId="2147483910"/>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68362631" sldId="2147483911"/>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2540425688" sldId="2147483912"/>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1096087663" sldId="2147483913"/>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2504146157" sldId="2147483914"/>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3094058062" sldId="2147483915"/>
          </pc:sldLayoutMkLst>
        </pc:sldLayoutChg>
        <pc:sldLayoutChg chg="add mod replId">
          <pc:chgData name="Puzzo Carolina Tanita" userId="8e17834e-95bb-4778-83b1-e1f469ec2669" providerId="ADAL" clId="{E9EF367A-3B3B-43D4-BA83-42478F1550B4}" dt="2025-01-29T11:05:30.868" v="842" actId="2890"/>
          <pc:sldLayoutMkLst>
            <pc:docMk/>
            <pc:sldMasterMk cId="4135411297" sldId="2147483903"/>
            <pc:sldLayoutMk cId="4280388152" sldId="2147483916"/>
          </pc:sldLayoutMkLst>
        </pc:sldLayoutChg>
      </pc:sldMasterChg>
    </pc:docChg>
  </pc:docChgLst>
  <pc:docChgLst>
    <pc:chgData name="Puzzo Carolina Tanita" userId="8e17834e-95bb-4778-83b1-e1f469ec2669" providerId="ADAL" clId="{113EB05C-CCDF-416F-9297-3B05EC479CA8}"/>
    <pc:docChg chg="undo custSel modSld">
      <pc:chgData name="Puzzo Carolina Tanita" userId="8e17834e-95bb-4778-83b1-e1f469ec2669" providerId="ADAL" clId="{113EB05C-CCDF-416F-9297-3B05EC479CA8}" dt="2025-02-04T10:52:27.848" v="12"/>
      <pc:docMkLst>
        <pc:docMk/>
      </pc:docMkLst>
      <pc:sldChg chg="addSp delSp modSp mod">
        <pc:chgData name="Puzzo Carolina Tanita" userId="8e17834e-95bb-4778-83b1-e1f469ec2669" providerId="ADAL" clId="{113EB05C-CCDF-416F-9297-3B05EC479CA8}" dt="2025-02-04T10:51:13.361" v="3"/>
        <pc:sldMkLst>
          <pc:docMk/>
          <pc:sldMk cId="4069720563" sldId="316"/>
        </pc:sldMkLst>
      </pc:sldChg>
      <pc:sldChg chg="addSp delSp modSp mod">
        <pc:chgData name="Puzzo Carolina Tanita" userId="8e17834e-95bb-4778-83b1-e1f469ec2669" providerId="ADAL" clId="{113EB05C-CCDF-416F-9297-3B05EC479CA8}" dt="2025-02-04T10:51:30.656" v="5"/>
        <pc:sldMkLst>
          <pc:docMk/>
          <pc:sldMk cId="1184792345" sldId="319"/>
        </pc:sldMkLst>
      </pc:sldChg>
      <pc:sldChg chg="addSp delSp modSp mod">
        <pc:chgData name="Puzzo Carolina Tanita" userId="8e17834e-95bb-4778-83b1-e1f469ec2669" providerId="ADAL" clId="{113EB05C-CCDF-416F-9297-3B05EC479CA8}" dt="2025-02-04T10:51:34.003" v="7"/>
        <pc:sldMkLst>
          <pc:docMk/>
          <pc:sldMk cId="1570201310" sldId="331"/>
        </pc:sldMkLst>
      </pc:sldChg>
      <pc:sldChg chg="addSp modSp">
        <pc:chgData name="Puzzo Carolina Tanita" userId="8e17834e-95bb-4778-83b1-e1f469ec2669" providerId="ADAL" clId="{113EB05C-CCDF-416F-9297-3B05EC479CA8}" dt="2025-02-04T10:52:20.222" v="9"/>
        <pc:sldMkLst>
          <pc:docMk/>
          <pc:sldMk cId="953152705" sldId="458"/>
        </pc:sldMkLst>
      </pc:sldChg>
      <pc:sldChg chg="addSp modSp">
        <pc:chgData name="Puzzo Carolina Tanita" userId="8e17834e-95bb-4778-83b1-e1f469ec2669" providerId="ADAL" clId="{113EB05C-CCDF-416F-9297-3B05EC479CA8}" dt="2025-02-04T10:52:22.919" v="10"/>
        <pc:sldMkLst>
          <pc:docMk/>
          <pc:sldMk cId="3622941005" sldId="460"/>
        </pc:sldMkLst>
      </pc:sldChg>
      <pc:sldChg chg="addSp modSp">
        <pc:chgData name="Puzzo Carolina Tanita" userId="8e17834e-95bb-4778-83b1-e1f469ec2669" providerId="ADAL" clId="{113EB05C-CCDF-416F-9297-3B05EC479CA8}" dt="2025-02-04T10:52:24.756" v="11"/>
        <pc:sldMkLst>
          <pc:docMk/>
          <pc:sldMk cId="1501784026" sldId="461"/>
        </pc:sldMkLst>
      </pc:sldChg>
      <pc:sldChg chg="addSp modSp">
        <pc:chgData name="Puzzo Carolina Tanita" userId="8e17834e-95bb-4778-83b1-e1f469ec2669" providerId="ADAL" clId="{113EB05C-CCDF-416F-9297-3B05EC479CA8}" dt="2025-02-04T10:52:27.848" v="12"/>
        <pc:sldMkLst>
          <pc:docMk/>
          <pc:sldMk cId="2023451716" sldId="463"/>
        </pc:sldMkLst>
      </pc:sldChg>
    </pc:docChg>
  </pc:docChgLst>
  <pc:docChgLst>
    <pc:chgData name="Puzzo Carolina Tanita" userId="8e17834e-95bb-4778-83b1-e1f469ec2669" providerId="ADAL" clId="{4A628318-A49B-4E6B-8183-2B90191B1955}"/>
    <pc:docChg chg="undo custSel addSld delSld modSld sldOrd delSection modSection">
      <pc:chgData name="Puzzo Carolina Tanita" userId="8e17834e-95bb-4778-83b1-e1f469ec2669" providerId="ADAL" clId="{4A628318-A49B-4E6B-8183-2B90191B1955}" dt="2025-02-27T13:18:50.436" v="911" actId="255"/>
      <pc:docMkLst>
        <pc:docMk/>
      </pc:docMkLst>
      <pc:sldChg chg="modSp del mod ord">
        <pc:chgData name="Puzzo Carolina Tanita" userId="8e17834e-95bb-4778-83b1-e1f469ec2669" providerId="ADAL" clId="{4A628318-A49B-4E6B-8183-2B90191B1955}" dt="2025-02-27T09:54:59.527" v="216" actId="47"/>
        <pc:sldMkLst>
          <pc:docMk/>
          <pc:sldMk cId="696342591" sldId="256"/>
        </pc:sldMkLst>
      </pc:sldChg>
      <pc:sldChg chg="del">
        <pc:chgData name="Puzzo Carolina Tanita" userId="8e17834e-95bb-4778-83b1-e1f469ec2669" providerId="ADAL" clId="{4A628318-A49B-4E6B-8183-2B90191B1955}" dt="2025-02-27T10:23:53.944" v="544" actId="47"/>
        <pc:sldMkLst>
          <pc:docMk/>
          <pc:sldMk cId="596256629" sldId="263"/>
        </pc:sldMkLst>
      </pc:sldChg>
      <pc:sldChg chg="del">
        <pc:chgData name="Puzzo Carolina Tanita" userId="8e17834e-95bb-4778-83b1-e1f469ec2669" providerId="ADAL" clId="{4A628318-A49B-4E6B-8183-2B90191B1955}" dt="2025-02-27T10:23:53.944" v="544" actId="47"/>
        <pc:sldMkLst>
          <pc:docMk/>
          <pc:sldMk cId="3706701667" sldId="264"/>
        </pc:sldMkLst>
      </pc:sldChg>
      <pc:sldChg chg="del">
        <pc:chgData name="Puzzo Carolina Tanita" userId="8e17834e-95bb-4778-83b1-e1f469ec2669" providerId="ADAL" clId="{4A628318-A49B-4E6B-8183-2B90191B1955}" dt="2025-02-27T10:23:53.944" v="544" actId="47"/>
        <pc:sldMkLst>
          <pc:docMk/>
          <pc:sldMk cId="1568934822" sldId="265"/>
        </pc:sldMkLst>
      </pc:sldChg>
      <pc:sldChg chg="del">
        <pc:chgData name="Puzzo Carolina Tanita" userId="8e17834e-95bb-4778-83b1-e1f469ec2669" providerId="ADAL" clId="{4A628318-A49B-4E6B-8183-2B90191B1955}" dt="2025-02-27T10:23:53.944" v="544" actId="47"/>
        <pc:sldMkLst>
          <pc:docMk/>
          <pc:sldMk cId="3500912021" sldId="273"/>
        </pc:sldMkLst>
      </pc:sldChg>
      <pc:sldChg chg="del">
        <pc:chgData name="Puzzo Carolina Tanita" userId="8e17834e-95bb-4778-83b1-e1f469ec2669" providerId="ADAL" clId="{4A628318-A49B-4E6B-8183-2B90191B1955}" dt="2025-02-27T10:23:53.944" v="544" actId="47"/>
        <pc:sldMkLst>
          <pc:docMk/>
          <pc:sldMk cId="2705084526" sldId="275"/>
        </pc:sldMkLst>
      </pc:sldChg>
      <pc:sldChg chg="del">
        <pc:chgData name="Puzzo Carolina Tanita" userId="8e17834e-95bb-4778-83b1-e1f469ec2669" providerId="ADAL" clId="{4A628318-A49B-4E6B-8183-2B90191B1955}" dt="2025-02-27T10:23:53.944" v="544" actId="47"/>
        <pc:sldMkLst>
          <pc:docMk/>
          <pc:sldMk cId="1605585365" sldId="276"/>
        </pc:sldMkLst>
      </pc:sldChg>
      <pc:sldChg chg="del">
        <pc:chgData name="Puzzo Carolina Tanita" userId="8e17834e-95bb-4778-83b1-e1f469ec2669" providerId="ADAL" clId="{4A628318-A49B-4E6B-8183-2B90191B1955}" dt="2025-02-27T10:23:53.944" v="544" actId="47"/>
        <pc:sldMkLst>
          <pc:docMk/>
          <pc:sldMk cId="2331156757" sldId="277"/>
        </pc:sldMkLst>
      </pc:sldChg>
      <pc:sldChg chg="del">
        <pc:chgData name="Puzzo Carolina Tanita" userId="8e17834e-95bb-4778-83b1-e1f469ec2669" providerId="ADAL" clId="{4A628318-A49B-4E6B-8183-2B90191B1955}" dt="2025-02-27T10:23:53.944" v="544" actId="47"/>
        <pc:sldMkLst>
          <pc:docMk/>
          <pc:sldMk cId="235224635" sldId="285"/>
        </pc:sldMkLst>
      </pc:sldChg>
      <pc:sldChg chg="del">
        <pc:chgData name="Puzzo Carolina Tanita" userId="8e17834e-95bb-4778-83b1-e1f469ec2669" providerId="ADAL" clId="{4A628318-A49B-4E6B-8183-2B90191B1955}" dt="2025-02-27T10:23:53.944" v="544" actId="47"/>
        <pc:sldMkLst>
          <pc:docMk/>
          <pc:sldMk cId="2590212696" sldId="286"/>
        </pc:sldMkLst>
      </pc:sldChg>
      <pc:sldChg chg="del">
        <pc:chgData name="Puzzo Carolina Tanita" userId="8e17834e-95bb-4778-83b1-e1f469ec2669" providerId="ADAL" clId="{4A628318-A49B-4E6B-8183-2B90191B1955}" dt="2025-02-27T10:23:53.944" v="544" actId="47"/>
        <pc:sldMkLst>
          <pc:docMk/>
          <pc:sldMk cId="467661389" sldId="287"/>
        </pc:sldMkLst>
      </pc:sldChg>
      <pc:sldChg chg="del">
        <pc:chgData name="Puzzo Carolina Tanita" userId="8e17834e-95bb-4778-83b1-e1f469ec2669" providerId="ADAL" clId="{4A628318-A49B-4E6B-8183-2B90191B1955}" dt="2025-02-27T10:23:53.944" v="544" actId="47"/>
        <pc:sldMkLst>
          <pc:docMk/>
          <pc:sldMk cId="1303920930" sldId="289"/>
        </pc:sldMkLst>
      </pc:sldChg>
      <pc:sldChg chg="del">
        <pc:chgData name="Puzzo Carolina Tanita" userId="8e17834e-95bb-4778-83b1-e1f469ec2669" providerId="ADAL" clId="{4A628318-A49B-4E6B-8183-2B90191B1955}" dt="2025-02-27T10:23:53.944" v="544" actId="47"/>
        <pc:sldMkLst>
          <pc:docMk/>
          <pc:sldMk cId="1057135942" sldId="291"/>
        </pc:sldMkLst>
      </pc:sldChg>
      <pc:sldChg chg="del">
        <pc:chgData name="Puzzo Carolina Tanita" userId="8e17834e-95bb-4778-83b1-e1f469ec2669" providerId="ADAL" clId="{4A628318-A49B-4E6B-8183-2B90191B1955}" dt="2025-02-27T10:23:53.944" v="544" actId="47"/>
        <pc:sldMkLst>
          <pc:docMk/>
          <pc:sldMk cId="4069720563" sldId="316"/>
        </pc:sldMkLst>
      </pc:sldChg>
      <pc:sldChg chg="del">
        <pc:chgData name="Puzzo Carolina Tanita" userId="8e17834e-95bb-4778-83b1-e1f469ec2669" providerId="ADAL" clId="{4A628318-A49B-4E6B-8183-2B90191B1955}" dt="2025-02-27T10:23:53.944" v="544" actId="47"/>
        <pc:sldMkLst>
          <pc:docMk/>
          <pc:sldMk cId="1184792345" sldId="319"/>
        </pc:sldMkLst>
      </pc:sldChg>
      <pc:sldChg chg="del">
        <pc:chgData name="Puzzo Carolina Tanita" userId="8e17834e-95bb-4778-83b1-e1f469ec2669" providerId="ADAL" clId="{4A628318-A49B-4E6B-8183-2B90191B1955}" dt="2025-02-27T10:23:53.944" v="544" actId="47"/>
        <pc:sldMkLst>
          <pc:docMk/>
          <pc:sldMk cId="1570201310" sldId="331"/>
        </pc:sldMkLst>
      </pc:sldChg>
      <pc:sldChg chg="del">
        <pc:chgData name="Puzzo Carolina Tanita" userId="8e17834e-95bb-4778-83b1-e1f469ec2669" providerId="ADAL" clId="{4A628318-A49B-4E6B-8183-2B90191B1955}" dt="2025-02-27T10:23:53.944" v="544" actId="47"/>
        <pc:sldMkLst>
          <pc:docMk/>
          <pc:sldMk cId="1695730880" sldId="332"/>
        </pc:sldMkLst>
      </pc:sldChg>
      <pc:sldChg chg="del">
        <pc:chgData name="Puzzo Carolina Tanita" userId="8e17834e-95bb-4778-83b1-e1f469ec2669" providerId="ADAL" clId="{4A628318-A49B-4E6B-8183-2B90191B1955}" dt="2025-02-27T10:23:53.944" v="544" actId="47"/>
        <pc:sldMkLst>
          <pc:docMk/>
          <pc:sldMk cId="2604875578" sldId="335"/>
        </pc:sldMkLst>
      </pc:sldChg>
      <pc:sldChg chg="del">
        <pc:chgData name="Puzzo Carolina Tanita" userId="8e17834e-95bb-4778-83b1-e1f469ec2669" providerId="ADAL" clId="{4A628318-A49B-4E6B-8183-2B90191B1955}" dt="2025-02-27T10:23:53.944" v="544" actId="47"/>
        <pc:sldMkLst>
          <pc:docMk/>
          <pc:sldMk cId="1893711370" sldId="336"/>
        </pc:sldMkLst>
      </pc:sldChg>
      <pc:sldChg chg="del">
        <pc:chgData name="Puzzo Carolina Tanita" userId="8e17834e-95bb-4778-83b1-e1f469ec2669" providerId="ADAL" clId="{4A628318-A49B-4E6B-8183-2B90191B1955}" dt="2025-02-27T10:23:53.944" v="544" actId="47"/>
        <pc:sldMkLst>
          <pc:docMk/>
          <pc:sldMk cId="2314347306" sldId="355"/>
        </pc:sldMkLst>
      </pc:sldChg>
      <pc:sldChg chg="del">
        <pc:chgData name="Puzzo Carolina Tanita" userId="8e17834e-95bb-4778-83b1-e1f469ec2669" providerId="ADAL" clId="{4A628318-A49B-4E6B-8183-2B90191B1955}" dt="2025-02-27T10:23:53.944" v="544" actId="47"/>
        <pc:sldMkLst>
          <pc:docMk/>
          <pc:sldMk cId="4065596048" sldId="356"/>
        </pc:sldMkLst>
      </pc:sldChg>
      <pc:sldChg chg="del">
        <pc:chgData name="Puzzo Carolina Tanita" userId="8e17834e-95bb-4778-83b1-e1f469ec2669" providerId="ADAL" clId="{4A628318-A49B-4E6B-8183-2B90191B1955}" dt="2025-02-27T10:23:53.944" v="544" actId="47"/>
        <pc:sldMkLst>
          <pc:docMk/>
          <pc:sldMk cId="2564223455" sldId="357"/>
        </pc:sldMkLst>
      </pc:sldChg>
      <pc:sldChg chg="del">
        <pc:chgData name="Puzzo Carolina Tanita" userId="8e17834e-95bb-4778-83b1-e1f469ec2669" providerId="ADAL" clId="{4A628318-A49B-4E6B-8183-2B90191B1955}" dt="2025-02-27T10:23:53.944" v="544" actId="47"/>
        <pc:sldMkLst>
          <pc:docMk/>
          <pc:sldMk cId="830141309" sldId="360"/>
        </pc:sldMkLst>
      </pc:sldChg>
      <pc:sldChg chg="del">
        <pc:chgData name="Puzzo Carolina Tanita" userId="8e17834e-95bb-4778-83b1-e1f469ec2669" providerId="ADAL" clId="{4A628318-A49B-4E6B-8183-2B90191B1955}" dt="2025-02-27T09:26:06.849" v="0" actId="47"/>
        <pc:sldMkLst>
          <pc:docMk/>
          <pc:sldMk cId="1795048768" sldId="377"/>
        </pc:sldMkLst>
      </pc:sldChg>
      <pc:sldChg chg="del">
        <pc:chgData name="Puzzo Carolina Tanita" userId="8e17834e-95bb-4778-83b1-e1f469ec2669" providerId="ADAL" clId="{4A628318-A49B-4E6B-8183-2B90191B1955}" dt="2025-02-27T09:26:06.849" v="0" actId="47"/>
        <pc:sldMkLst>
          <pc:docMk/>
          <pc:sldMk cId="3021096556" sldId="380"/>
        </pc:sldMkLst>
      </pc:sldChg>
      <pc:sldChg chg="del">
        <pc:chgData name="Puzzo Carolina Tanita" userId="8e17834e-95bb-4778-83b1-e1f469ec2669" providerId="ADAL" clId="{4A628318-A49B-4E6B-8183-2B90191B1955}" dt="2025-02-27T10:23:53.944" v="544" actId="47"/>
        <pc:sldMkLst>
          <pc:docMk/>
          <pc:sldMk cId="3230895333" sldId="381"/>
        </pc:sldMkLst>
      </pc:sldChg>
      <pc:sldChg chg="del">
        <pc:chgData name="Puzzo Carolina Tanita" userId="8e17834e-95bb-4778-83b1-e1f469ec2669" providerId="ADAL" clId="{4A628318-A49B-4E6B-8183-2B90191B1955}" dt="2025-02-27T10:23:53.944" v="544" actId="47"/>
        <pc:sldMkLst>
          <pc:docMk/>
          <pc:sldMk cId="701602763" sldId="382"/>
        </pc:sldMkLst>
      </pc:sldChg>
      <pc:sldChg chg="del">
        <pc:chgData name="Puzzo Carolina Tanita" userId="8e17834e-95bb-4778-83b1-e1f469ec2669" providerId="ADAL" clId="{4A628318-A49B-4E6B-8183-2B90191B1955}" dt="2025-02-27T10:23:53.944" v="544" actId="47"/>
        <pc:sldMkLst>
          <pc:docMk/>
          <pc:sldMk cId="4096600043" sldId="383"/>
        </pc:sldMkLst>
      </pc:sldChg>
      <pc:sldChg chg="del">
        <pc:chgData name="Puzzo Carolina Tanita" userId="8e17834e-95bb-4778-83b1-e1f469ec2669" providerId="ADAL" clId="{4A628318-A49B-4E6B-8183-2B90191B1955}" dt="2025-02-27T10:23:53.944" v="544" actId="47"/>
        <pc:sldMkLst>
          <pc:docMk/>
          <pc:sldMk cId="1621615501" sldId="384"/>
        </pc:sldMkLst>
      </pc:sldChg>
      <pc:sldChg chg="del">
        <pc:chgData name="Puzzo Carolina Tanita" userId="8e17834e-95bb-4778-83b1-e1f469ec2669" providerId="ADAL" clId="{4A628318-A49B-4E6B-8183-2B90191B1955}" dt="2025-02-27T10:23:53.944" v="544" actId="47"/>
        <pc:sldMkLst>
          <pc:docMk/>
          <pc:sldMk cId="31913228" sldId="385"/>
        </pc:sldMkLst>
      </pc:sldChg>
      <pc:sldChg chg="del">
        <pc:chgData name="Puzzo Carolina Tanita" userId="8e17834e-95bb-4778-83b1-e1f469ec2669" providerId="ADAL" clId="{4A628318-A49B-4E6B-8183-2B90191B1955}" dt="2025-02-27T10:23:53.944" v="544" actId="47"/>
        <pc:sldMkLst>
          <pc:docMk/>
          <pc:sldMk cId="3877307034" sldId="386"/>
        </pc:sldMkLst>
      </pc:sldChg>
      <pc:sldChg chg="del">
        <pc:chgData name="Puzzo Carolina Tanita" userId="8e17834e-95bb-4778-83b1-e1f469ec2669" providerId="ADAL" clId="{4A628318-A49B-4E6B-8183-2B90191B1955}" dt="2025-02-27T09:27:09.261" v="10" actId="47"/>
        <pc:sldMkLst>
          <pc:docMk/>
          <pc:sldMk cId="3024268162" sldId="402"/>
        </pc:sldMkLst>
      </pc:sldChg>
      <pc:sldChg chg="del">
        <pc:chgData name="Puzzo Carolina Tanita" userId="8e17834e-95bb-4778-83b1-e1f469ec2669" providerId="ADAL" clId="{4A628318-A49B-4E6B-8183-2B90191B1955}" dt="2025-02-27T09:27:09.261" v="10" actId="47"/>
        <pc:sldMkLst>
          <pc:docMk/>
          <pc:sldMk cId="1358835683" sldId="403"/>
        </pc:sldMkLst>
      </pc:sldChg>
      <pc:sldChg chg="del">
        <pc:chgData name="Puzzo Carolina Tanita" userId="8e17834e-95bb-4778-83b1-e1f469ec2669" providerId="ADAL" clId="{4A628318-A49B-4E6B-8183-2B90191B1955}" dt="2025-02-27T09:27:09.261" v="10" actId="47"/>
        <pc:sldMkLst>
          <pc:docMk/>
          <pc:sldMk cId="2509287193" sldId="404"/>
        </pc:sldMkLst>
      </pc:sldChg>
      <pc:sldChg chg="del">
        <pc:chgData name="Puzzo Carolina Tanita" userId="8e17834e-95bb-4778-83b1-e1f469ec2669" providerId="ADAL" clId="{4A628318-A49B-4E6B-8183-2B90191B1955}" dt="2025-02-27T10:23:53.944" v="544" actId="47"/>
        <pc:sldMkLst>
          <pc:docMk/>
          <pc:sldMk cId="1818418000" sldId="410"/>
        </pc:sldMkLst>
      </pc:sldChg>
      <pc:sldChg chg="add del setBg">
        <pc:chgData name="Puzzo Carolina Tanita" userId="8e17834e-95bb-4778-83b1-e1f469ec2669" providerId="ADAL" clId="{4A628318-A49B-4E6B-8183-2B90191B1955}" dt="2025-02-27T12:58:17.025" v="648"/>
        <pc:sldMkLst>
          <pc:docMk/>
          <pc:sldMk cId="746839579" sldId="412"/>
        </pc:sldMkLst>
      </pc:sldChg>
      <pc:sldChg chg="del">
        <pc:chgData name="Puzzo Carolina Tanita" userId="8e17834e-95bb-4778-83b1-e1f469ec2669" providerId="ADAL" clId="{4A628318-A49B-4E6B-8183-2B90191B1955}" dt="2025-02-27T09:27:04.245" v="9" actId="47"/>
        <pc:sldMkLst>
          <pc:docMk/>
          <pc:sldMk cId="424344965" sldId="432"/>
        </pc:sldMkLst>
      </pc:sldChg>
      <pc:sldChg chg="del">
        <pc:chgData name="Puzzo Carolina Tanita" userId="8e17834e-95bb-4778-83b1-e1f469ec2669" providerId="ADAL" clId="{4A628318-A49B-4E6B-8183-2B90191B1955}" dt="2025-02-27T09:27:04.245" v="9" actId="47"/>
        <pc:sldMkLst>
          <pc:docMk/>
          <pc:sldMk cId="990975868" sldId="433"/>
        </pc:sldMkLst>
      </pc:sldChg>
      <pc:sldChg chg="del">
        <pc:chgData name="Puzzo Carolina Tanita" userId="8e17834e-95bb-4778-83b1-e1f469ec2669" providerId="ADAL" clId="{4A628318-A49B-4E6B-8183-2B90191B1955}" dt="2025-02-27T09:27:04.245" v="9" actId="47"/>
        <pc:sldMkLst>
          <pc:docMk/>
          <pc:sldMk cId="650270522" sldId="434"/>
        </pc:sldMkLst>
      </pc:sldChg>
      <pc:sldChg chg="del">
        <pc:chgData name="Puzzo Carolina Tanita" userId="8e17834e-95bb-4778-83b1-e1f469ec2669" providerId="ADAL" clId="{4A628318-A49B-4E6B-8183-2B90191B1955}" dt="2025-02-27T09:27:04.245" v="9" actId="47"/>
        <pc:sldMkLst>
          <pc:docMk/>
          <pc:sldMk cId="2353414663" sldId="435"/>
        </pc:sldMkLst>
      </pc:sldChg>
      <pc:sldChg chg="delSp modSp mod">
        <pc:chgData name="Puzzo Carolina Tanita" userId="8e17834e-95bb-4778-83b1-e1f469ec2669" providerId="ADAL" clId="{4A628318-A49B-4E6B-8183-2B90191B1955}" dt="2025-02-27T09:26:51.513" v="8" actId="14100"/>
        <pc:sldMkLst>
          <pc:docMk/>
          <pc:sldMk cId="852171226" sldId="439"/>
        </pc:sldMkLst>
        <pc:spChg chg="mod">
          <ac:chgData name="Puzzo Carolina Tanita" userId="8e17834e-95bb-4778-83b1-e1f469ec2669" providerId="ADAL" clId="{4A628318-A49B-4E6B-8183-2B90191B1955}" dt="2025-02-27T09:26:51.513" v="8" actId="14100"/>
          <ac:spMkLst>
            <pc:docMk/>
            <pc:sldMk cId="852171226" sldId="439"/>
            <ac:spMk id="2" creationId="{0652EDAB-6581-774F-A113-35D952B53971}"/>
          </ac:spMkLst>
        </pc:spChg>
      </pc:sldChg>
      <pc:sldChg chg="del">
        <pc:chgData name="Puzzo Carolina Tanita" userId="8e17834e-95bb-4778-83b1-e1f469ec2669" providerId="ADAL" clId="{4A628318-A49B-4E6B-8183-2B90191B1955}" dt="2025-02-27T09:27:04.245" v="9" actId="47"/>
        <pc:sldMkLst>
          <pc:docMk/>
          <pc:sldMk cId="468332927" sldId="440"/>
        </pc:sldMkLst>
      </pc:sldChg>
      <pc:sldChg chg="del">
        <pc:chgData name="Puzzo Carolina Tanita" userId="8e17834e-95bb-4778-83b1-e1f469ec2669" providerId="ADAL" clId="{4A628318-A49B-4E6B-8183-2B90191B1955}" dt="2025-02-27T10:23:53.944" v="544" actId="47"/>
        <pc:sldMkLst>
          <pc:docMk/>
          <pc:sldMk cId="2629262963" sldId="444"/>
        </pc:sldMkLst>
      </pc:sldChg>
      <pc:sldChg chg="del">
        <pc:chgData name="Puzzo Carolina Tanita" userId="8e17834e-95bb-4778-83b1-e1f469ec2669" providerId="ADAL" clId="{4A628318-A49B-4E6B-8183-2B90191B1955}" dt="2025-02-27T10:23:53.944" v="544" actId="47"/>
        <pc:sldMkLst>
          <pc:docMk/>
          <pc:sldMk cId="3986593155" sldId="448"/>
        </pc:sldMkLst>
      </pc:sldChg>
      <pc:sldChg chg="del">
        <pc:chgData name="Puzzo Carolina Tanita" userId="8e17834e-95bb-4778-83b1-e1f469ec2669" providerId="ADAL" clId="{4A628318-A49B-4E6B-8183-2B90191B1955}" dt="2025-02-27T10:23:53.944" v="544" actId="47"/>
        <pc:sldMkLst>
          <pc:docMk/>
          <pc:sldMk cId="1880762870" sldId="451"/>
        </pc:sldMkLst>
      </pc:sldChg>
      <pc:sldChg chg="del">
        <pc:chgData name="Puzzo Carolina Tanita" userId="8e17834e-95bb-4778-83b1-e1f469ec2669" providerId="ADAL" clId="{4A628318-A49B-4E6B-8183-2B90191B1955}" dt="2025-02-27T10:23:53.944" v="544" actId="47"/>
        <pc:sldMkLst>
          <pc:docMk/>
          <pc:sldMk cId="199494359" sldId="455"/>
        </pc:sldMkLst>
      </pc:sldChg>
      <pc:sldChg chg="del">
        <pc:chgData name="Puzzo Carolina Tanita" userId="8e17834e-95bb-4778-83b1-e1f469ec2669" providerId="ADAL" clId="{4A628318-A49B-4E6B-8183-2B90191B1955}" dt="2025-02-27T10:23:53.944" v="544" actId="47"/>
        <pc:sldMkLst>
          <pc:docMk/>
          <pc:sldMk cId="1902833106" sldId="456"/>
        </pc:sldMkLst>
      </pc:sldChg>
      <pc:sldChg chg="del">
        <pc:chgData name="Puzzo Carolina Tanita" userId="8e17834e-95bb-4778-83b1-e1f469ec2669" providerId="ADAL" clId="{4A628318-A49B-4E6B-8183-2B90191B1955}" dt="2025-02-27T10:23:53.944" v="544" actId="47"/>
        <pc:sldMkLst>
          <pc:docMk/>
          <pc:sldMk cId="3077629937" sldId="457"/>
        </pc:sldMkLst>
      </pc:sldChg>
      <pc:sldChg chg="del">
        <pc:chgData name="Puzzo Carolina Tanita" userId="8e17834e-95bb-4778-83b1-e1f469ec2669" providerId="ADAL" clId="{4A628318-A49B-4E6B-8183-2B90191B1955}" dt="2025-02-27T10:23:53.944" v="544" actId="47"/>
        <pc:sldMkLst>
          <pc:docMk/>
          <pc:sldMk cId="953152705" sldId="458"/>
        </pc:sldMkLst>
      </pc:sldChg>
      <pc:sldChg chg="del">
        <pc:chgData name="Puzzo Carolina Tanita" userId="8e17834e-95bb-4778-83b1-e1f469ec2669" providerId="ADAL" clId="{4A628318-A49B-4E6B-8183-2B90191B1955}" dt="2025-02-27T10:23:53.944" v="544" actId="47"/>
        <pc:sldMkLst>
          <pc:docMk/>
          <pc:sldMk cId="1095716919" sldId="459"/>
        </pc:sldMkLst>
      </pc:sldChg>
      <pc:sldChg chg="del">
        <pc:chgData name="Puzzo Carolina Tanita" userId="8e17834e-95bb-4778-83b1-e1f469ec2669" providerId="ADAL" clId="{4A628318-A49B-4E6B-8183-2B90191B1955}" dt="2025-02-27T10:23:53.944" v="544" actId="47"/>
        <pc:sldMkLst>
          <pc:docMk/>
          <pc:sldMk cId="3622941005" sldId="460"/>
        </pc:sldMkLst>
      </pc:sldChg>
      <pc:sldChg chg="del">
        <pc:chgData name="Puzzo Carolina Tanita" userId="8e17834e-95bb-4778-83b1-e1f469ec2669" providerId="ADAL" clId="{4A628318-A49B-4E6B-8183-2B90191B1955}" dt="2025-02-27T10:23:53.944" v="544" actId="47"/>
        <pc:sldMkLst>
          <pc:docMk/>
          <pc:sldMk cId="1501784026" sldId="461"/>
        </pc:sldMkLst>
      </pc:sldChg>
      <pc:sldChg chg="del">
        <pc:chgData name="Puzzo Carolina Tanita" userId="8e17834e-95bb-4778-83b1-e1f469ec2669" providerId="ADAL" clId="{4A628318-A49B-4E6B-8183-2B90191B1955}" dt="2025-02-27T10:23:53.944" v="544" actId="47"/>
        <pc:sldMkLst>
          <pc:docMk/>
          <pc:sldMk cId="2737245112" sldId="462"/>
        </pc:sldMkLst>
      </pc:sldChg>
      <pc:sldChg chg="del">
        <pc:chgData name="Puzzo Carolina Tanita" userId="8e17834e-95bb-4778-83b1-e1f469ec2669" providerId="ADAL" clId="{4A628318-A49B-4E6B-8183-2B90191B1955}" dt="2025-02-27T10:23:53.944" v="544" actId="47"/>
        <pc:sldMkLst>
          <pc:docMk/>
          <pc:sldMk cId="2023451716" sldId="463"/>
        </pc:sldMkLst>
      </pc:sldChg>
      <pc:sldChg chg="del">
        <pc:chgData name="Puzzo Carolina Tanita" userId="8e17834e-95bb-4778-83b1-e1f469ec2669" providerId="ADAL" clId="{4A628318-A49B-4E6B-8183-2B90191B1955}" dt="2025-02-27T10:23:53.944" v="544" actId="47"/>
        <pc:sldMkLst>
          <pc:docMk/>
          <pc:sldMk cId="1588479711" sldId="464"/>
        </pc:sldMkLst>
      </pc:sldChg>
      <pc:sldChg chg="del">
        <pc:chgData name="Puzzo Carolina Tanita" userId="8e17834e-95bb-4778-83b1-e1f469ec2669" providerId="ADAL" clId="{4A628318-A49B-4E6B-8183-2B90191B1955}" dt="2025-02-27T10:23:53.944" v="544" actId="47"/>
        <pc:sldMkLst>
          <pc:docMk/>
          <pc:sldMk cId="1306735587" sldId="466"/>
        </pc:sldMkLst>
      </pc:sldChg>
      <pc:sldChg chg="del">
        <pc:chgData name="Puzzo Carolina Tanita" userId="8e17834e-95bb-4778-83b1-e1f469ec2669" providerId="ADAL" clId="{4A628318-A49B-4E6B-8183-2B90191B1955}" dt="2025-02-27T09:26:06.849" v="0" actId="47"/>
        <pc:sldMkLst>
          <pc:docMk/>
          <pc:sldMk cId="3958028367" sldId="467"/>
        </pc:sldMkLst>
      </pc:sldChg>
      <pc:sldChg chg="del">
        <pc:chgData name="Puzzo Carolina Tanita" userId="8e17834e-95bb-4778-83b1-e1f469ec2669" providerId="ADAL" clId="{4A628318-A49B-4E6B-8183-2B90191B1955}" dt="2025-02-27T10:23:53.944" v="544" actId="47"/>
        <pc:sldMkLst>
          <pc:docMk/>
          <pc:sldMk cId="4186437022" sldId="469"/>
        </pc:sldMkLst>
      </pc:sldChg>
      <pc:sldChg chg="del">
        <pc:chgData name="Puzzo Carolina Tanita" userId="8e17834e-95bb-4778-83b1-e1f469ec2669" providerId="ADAL" clId="{4A628318-A49B-4E6B-8183-2B90191B1955}" dt="2025-02-27T10:23:53.944" v="544" actId="47"/>
        <pc:sldMkLst>
          <pc:docMk/>
          <pc:sldMk cId="1213679375" sldId="470"/>
        </pc:sldMkLst>
      </pc:sldChg>
      <pc:sldChg chg="del">
        <pc:chgData name="Puzzo Carolina Tanita" userId="8e17834e-95bb-4778-83b1-e1f469ec2669" providerId="ADAL" clId="{4A628318-A49B-4E6B-8183-2B90191B1955}" dt="2025-02-27T10:23:53.944" v="544" actId="47"/>
        <pc:sldMkLst>
          <pc:docMk/>
          <pc:sldMk cId="795719359" sldId="474"/>
        </pc:sldMkLst>
      </pc:sldChg>
      <pc:sldChg chg="del">
        <pc:chgData name="Puzzo Carolina Tanita" userId="8e17834e-95bb-4778-83b1-e1f469ec2669" providerId="ADAL" clId="{4A628318-A49B-4E6B-8183-2B90191B1955}" dt="2025-02-27T10:23:53.944" v="544" actId="47"/>
        <pc:sldMkLst>
          <pc:docMk/>
          <pc:sldMk cId="3013953607" sldId="475"/>
        </pc:sldMkLst>
      </pc:sldChg>
      <pc:sldChg chg="addSp modSp add mod ord">
        <pc:chgData name="Puzzo Carolina Tanita" userId="8e17834e-95bb-4778-83b1-e1f469ec2669" providerId="ADAL" clId="{4A628318-A49B-4E6B-8183-2B90191B1955}" dt="2025-02-27T12:55:25.325" v="553" actId="255"/>
        <pc:sldMkLst>
          <pc:docMk/>
          <pc:sldMk cId="963375198" sldId="476"/>
        </pc:sldMkLst>
        <pc:spChg chg="add mod">
          <ac:chgData name="Puzzo Carolina Tanita" userId="8e17834e-95bb-4778-83b1-e1f469ec2669" providerId="ADAL" clId="{4A628318-A49B-4E6B-8183-2B90191B1955}" dt="2025-02-27T09:37:17.198" v="104" actId="11530"/>
          <ac:spMkLst>
            <pc:docMk/>
            <pc:sldMk cId="963375198" sldId="476"/>
            <ac:spMk id="3" creationId="{504A81B6-242C-A4AB-F7AC-ABE8D6E14C9B}"/>
          </ac:spMkLst>
        </pc:spChg>
        <pc:spChg chg="mod">
          <ac:chgData name="Puzzo Carolina Tanita" userId="8e17834e-95bb-4778-83b1-e1f469ec2669" providerId="ADAL" clId="{4A628318-A49B-4E6B-8183-2B90191B1955}" dt="2025-02-27T12:55:25.325" v="553" actId="255"/>
          <ac:spMkLst>
            <pc:docMk/>
            <pc:sldMk cId="963375198" sldId="476"/>
            <ac:spMk id="4" creationId="{95725103-1EFA-B73B-FBE0-2C75E153B884}"/>
          </ac:spMkLst>
        </pc:spChg>
        <pc:spChg chg="mod">
          <ac:chgData name="Puzzo Carolina Tanita" userId="8e17834e-95bb-4778-83b1-e1f469ec2669" providerId="ADAL" clId="{4A628318-A49B-4E6B-8183-2B90191B1955}" dt="2025-02-27T09:28:35.332" v="22" actId="14100"/>
          <ac:spMkLst>
            <pc:docMk/>
            <pc:sldMk cId="963375198" sldId="476"/>
            <ac:spMk id="5" creationId="{71379D1E-90C8-6AC9-B5B0-1FB161AB1F81}"/>
          </ac:spMkLst>
        </pc:spChg>
        <pc:spChg chg="add mod">
          <ac:chgData name="Puzzo Carolina Tanita" userId="8e17834e-95bb-4778-83b1-e1f469ec2669" providerId="ADAL" clId="{4A628318-A49B-4E6B-8183-2B90191B1955}" dt="2025-02-27T09:36:03.507" v="95" actId="20577"/>
          <ac:spMkLst>
            <pc:docMk/>
            <pc:sldMk cId="963375198" sldId="476"/>
            <ac:spMk id="6" creationId="{ADB82F4F-9E2E-674C-63F0-9E8B18B1F7B0}"/>
          </ac:spMkLst>
        </pc:spChg>
        <pc:picChg chg="mod ord modCrop">
          <ac:chgData name="Puzzo Carolina Tanita" userId="8e17834e-95bb-4778-83b1-e1f469ec2669" providerId="ADAL" clId="{4A628318-A49B-4E6B-8183-2B90191B1955}" dt="2025-02-27T09:36:51.249" v="102" actId="732"/>
          <ac:picMkLst>
            <pc:docMk/>
            <pc:sldMk cId="963375198" sldId="476"/>
            <ac:picMk id="7" creationId="{D3E16CDE-A6FD-460B-4BC0-CFF5F54C252F}"/>
          </ac:picMkLst>
        </pc:picChg>
        <pc:picChg chg="add mod ord">
          <ac:chgData name="Puzzo Carolina Tanita" userId="8e17834e-95bb-4778-83b1-e1f469ec2669" providerId="ADAL" clId="{4A628318-A49B-4E6B-8183-2B90191B1955}" dt="2025-02-27T09:33:36.823" v="74" actId="167"/>
          <ac:picMkLst>
            <pc:docMk/>
            <pc:sldMk cId="963375198" sldId="476"/>
            <ac:picMk id="8" creationId="{6BB5837B-C7A2-6250-4B5F-823F43F108B7}"/>
          </ac:picMkLst>
        </pc:picChg>
      </pc:sldChg>
      <pc:sldChg chg="addSp delSp modSp add mod ord">
        <pc:chgData name="Puzzo Carolina Tanita" userId="8e17834e-95bb-4778-83b1-e1f469ec2669" providerId="ADAL" clId="{4A628318-A49B-4E6B-8183-2B90191B1955}" dt="2025-02-27T13:13:11.119" v="888" actId="2711"/>
        <pc:sldMkLst>
          <pc:docMk/>
          <pc:sldMk cId="292355941" sldId="477"/>
        </pc:sldMkLst>
        <pc:spChg chg="ord">
          <ac:chgData name="Puzzo Carolina Tanita" userId="8e17834e-95bb-4778-83b1-e1f469ec2669" providerId="ADAL" clId="{4A628318-A49B-4E6B-8183-2B90191B1955}" dt="2025-02-27T10:25:09.119" v="547" actId="166"/>
          <ac:spMkLst>
            <pc:docMk/>
            <pc:sldMk cId="292355941" sldId="477"/>
            <ac:spMk id="2" creationId="{F4EAB427-3B53-59DD-3B83-FE62453557BC}"/>
          </ac:spMkLst>
        </pc:spChg>
        <pc:spChg chg="mod">
          <ac:chgData name="Puzzo Carolina Tanita" userId="8e17834e-95bb-4778-83b1-e1f469ec2669" providerId="ADAL" clId="{4A628318-A49B-4E6B-8183-2B90191B1955}" dt="2025-02-27T09:49:46.939" v="168" actId="14100"/>
          <ac:spMkLst>
            <pc:docMk/>
            <pc:sldMk cId="292355941" sldId="477"/>
            <ac:spMk id="4" creationId="{1F84866B-4A2A-9816-C6DC-20C961261266}"/>
          </ac:spMkLst>
        </pc:spChg>
        <pc:spChg chg="mod">
          <ac:chgData name="Puzzo Carolina Tanita" userId="8e17834e-95bb-4778-83b1-e1f469ec2669" providerId="ADAL" clId="{4A628318-A49B-4E6B-8183-2B90191B1955}" dt="2025-02-27T09:42:50.063" v="113"/>
          <ac:spMkLst>
            <pc:docMk/>
            <pc:sldMk cId="292355941" sldId="477"/>
            <ac:spMk id="5" creationId="{B3837649-3CA7-44E9-F103-4AE7196D91CD}"/>
          </ac:spMkLst>
        </pc:spChg>
        <pc:spChg chg="add mod">
          <ac:chgData name="Puzzo Carolina Tanita" userId="8e17834e-95bb-4778-83b1-e1f469ec2669" providerId="ADAL" clId="{4A628318-A49B-4E6B-8183-2B90191B1955}" dt="2025-02-27T13:13:11.119" v="888" actId="2711"/>
          <ac:spMkLst>
            <pc:docMk/>
            <pc:sldMk cId="292355941" sldId="477"/>
            <ac:spMk id="13" creationId="{246EE76E-42C7-4F84-F242-F7D634E936DF}"/>
          </ac:spMkLst>
        </pc:spChg>
        <pc:spChg chg="add mod">
          <ac:chgData name="Puzzo Carolina Tanita" userId="8e17834e-95bb-4778-83b1-e1f469ec2669" providerId="ADAL" clId="{4A628318-A49B-4E6B-8183-2B90191B1955}" dt="2025-02-27T12:57:18.471" v="618" actId="1035"/>
          <ac:spMkLst>
            <pc:docMk/>
            <pc:sldMk cId="292355941" sldId="477"/>
            <ac:spMk id="14" creationId="{71F7BCB5-B771-D384-DB46-C17B4E9C059B}"/>
          </ac:spMkLst>
        </pc:spChg>
        <pc:spChg chg="add mod">
          <ac:chgData name="Puzzo Carolina Tanita" userId="8e17834e-95bb-4778-83b1-e1f469ec2669" providerId="ADAL" clId="{4A628318-A49B-4E6B-8183-2B90191B1955}" dt="2025-02-27T09:52:50.194" v="193" actId="1076"/>
          <ac:spMkLst>
            <pc:docMk/>
            <pc:sldMk cId="292355941" sldId="477"/>
            <ac:spMk id="17" creationId="{E3C7A14A-93A8-EAF4-B894-D4F063459E62}"/>
          </ac:spMkLst>
        </pc:spChg>
        <pc:picChg chg="add mod modCrop">
          <ac:chgData name="Puzzo Carolina Tanita" userId="8e17834e-95bb-4778-83b1-e1f469ec2669" providerId="ADAL" clId="{4A628318-A49B-4E6B-8183-2B90191B1955}" dt="2025-02-27T09:53:51.987" v="204" actId="18131"/>
          <ac:picMkLst>
            <pc:docMk/>
            <pc:sldMk cId="292355941" sldId="477"/>
            <ac:picMk id="10" creationId="{E525CBFB-C81D-C5B0-B86F-63A4427A3474}"/>
          </ac:picMkLst>
        </pc:picChg>
        <pc:picChg chg="add mod modCrop">
          <ac:chgData name="Puzzo Carolina Tanita" userId="8e17834e-95bb-4778-83b1-e1f469ec2669" providerId="ADAL" clId="{4A628318-A49B-4E6B-8183-2B90191B1955}" dt="2025-02-27T09:54:34.983" v="212" actId="1076"/>
          <ac:picMkLst>
            <pc:docMk/>
            <pc:sldMk cId="292355941" sldId="477"/>
            <ac:picMk id="16" creationId="{07ADF510-318E-8177-4D7B-8BF9B49A3CAA}"/>
          </ac:picMkLst>
        </pc:picChg>
        <pc:cxnChg chg="add mod">
          <ac:chgData name="Puzzo Carolina Tanita" userId="8e17834e-95bb-4778-83b1-e1f469ec2669" providerId="ADAL" clId="{4A628318-A49B-4E6B-8183-2B90191B1955}" dt="2025-02-27T13:09:36.462" v="826" actId="1076"/>
          <ac:cxnSpMkLst>
            <pc:docMk/>
            <pc:sldMk cId="292355941" sldId="477"/>
            <ac:cxnSpMk id="20" creationId="{5BF254E4-0F64-45B0-8B44-A22A0B42DF0A}"/>
          </ac:cxnSpMkLst>
        </pc:cxnChg>
      </pc:sldChg>
      <pc:sldChg chg="addSp delSp modSp add del mod">
        <pc:chgData name="Puzzo Carolina Tanita" userId="8e17834e-95bb-4778-83b1-e1f469ec2669" providerId="ADAL" clId="{4A628318-A49B-4E6B-8183-2B90191B1955}" dt="2025-02-27T13:02:24.967" v="685" actId="47"/>
        <pc:sldMkLst>
          <pc:docMk/>
          <pc:sldMk cId="3837123927" sldId="478"/>
        </pc:sldMkLst>
      </pc:sldChg>
      <pc:sldChg chg="addSp delSp modSp add mod">
        <pc:chgData name="Puzzo Carolina Tanita" userId="8e17834e-95bb-4778-83b1-e1f469ec2669" providerId="ADAL" clId="{4A628318-A49B-4E6B-8183-2B90191B1955}" dt="2025-02-27T13:12:29.385" v="884"/>
        <pc:sldMkLst>
          <pc:docMk/>
          <pc:sldMk cId="878139375" sldId="479"/>
        </pc:sldMkLst>
        <pc:spChg chg="add mod">
          <ac:chgData name="Puzzo Carolina Tanita" userId="8e17834e-95bb-4778-83b1-e1f469ec2669" providerId="ADAL" clId="{4A628318-A49B-4E6B-8183-2B90191B1955}" dt="2025-02-27T13:06:13.521" v="777" actId="20577"/>
          <ac:spMkLst>
            <pc:docMk/>
            <pc:sldMk cId="878139375" sldId="479"/>
            <ac:spMk id="3" creationId="{095738D8-180B-2D07-E600-83DD0816689E}"/>
          </ac:spMkLst>
        </pc:spChg>
        <pc:spChg chg="mod">
          <ac:chgData name="Puzzo Carolina Tanita" userId="8e17834e-95bb-4778-83b1-e1f469ec2669" providerId="ADAL" clId="{4A628318-A49B-4E6B-8183-2B90191B1955}" dt="2025-02-27T12:56:53.665" v="610" actId="1076"/>
          <ac:spMkLst>
            <pc:docMk/>
            <pc:sldMk cId="878139375" sldId="479"/>
            <ac:spMk id="4" creationId="{FFB88E2F-DD2B-C2B0-8FDC-80B379358DE6}"/>
          </ac:spMkLst>
        </pc:spChg>
        <pc:spChg chg="add mod">
          <ac:chgData name="Puzzo Carolina Tanita" userId="8e17834e-95bb-4778-83b1-e1f469ec2669" providerId="ADAL" clId="{4A628318-A49B-4E6B-8183-2B90191B1955}" dt="2025-02-27T10:14:35.988" v="428" actId="1076"/>
          <ac:spMkLst>
            <pc:docMk/>
            <pc:sldMk cId="878139375" sldId="479"/>
            <ac:spMk id="15" creationId="{B224C48E-133C-222A-E6D9-867C50CED5D4}"/>
          </ac:spMkLst>
        </pc:spChg>
        <pc:spChg chg="add mod">
          <ac:chgData name="Puzzo Carolina Tanita" userId="8e17834e-95bb-4778-83b1-e1f469ec2669" providerId="ADAL" clId="{4A628318-A49B-4E6B-8183-2B90191B1955}" dt="2025-02-27T10:14:35.988" v="428" actId="1076"/>
          <ac:spMkLst>
            <pc:docMk/>
            <pc:sldMk cId="878139375" sldId="479"/>
            <ac:spMk id="20" creationId="{92F941B4-BEF2-F69C-94E0-BA9853D8CF22}"/>
          </ac:spMkLst>
        </pc:spChg>
        <pc:spChg chg="add mod">
          <ac:chgData name="Puzzo Carolina Tanita" userId="8e17834e-95bb-4778-83b1-e1f469ec2669" providerId="ADAL" clId="{4A628318-A49B-4E6B-8183-2B90191B1955}" dt="2025-02-27T10:14:35.988" v="428" actId="1076"/>
          <ac:spMkLst>
            <pc:docMk/>
            <pc:sldMk cId="878139375" sldId="479"/>
            <ac:spMk id="22" creationId="{E00AC0EF-9B4D-B82C-C1BB-ECDDA9AA94FD}"/>
          </ac:spMkLst>
        </pc:spChg>
        <pc:picChg chg="add mod modCrop">
          <ac:chgData name="Puzzo Carolina Tanita" userId="8e17834e-95bb-4778-83b1-e1f469ec2669" providerId="ADAL" clId="{4A628318-A49B-4E6B-8183-2B90191B1955}" dt="2025-02-27T10:14:35.988" v="428" actId="1076"/>
          <ac:picMkLst>
            <pc:docMk/>
            <pc:sldMk cId="878139375" sldId="479"/>
            <ac:picMk id="19" creationId="{9AD9A80E-21D1-B27D-51F8-1403C93733F6}"/>
          </ac:picMkLst>
        </pc:picChg>
        <pc:picChg chg="add mod modCrop">
          <ac:chgData name="Puzzo Carolina Tanita" userId="8e17834e-95bb-4778-83b1-e1f469ec2669" providerId="ADAL" clId="{4A628318-A49B-4E6B-8183-2B90191B1955}" dt="2025-02-27T10:14:35.988" v="428" actId="1076"/>
          <ac:picMkLst>
            <pc:docMk/>
            <pc:sldMk cId="878139375" sldId="479"/>
            <ac:picMk id="21" creationId="{C6ED47B2-1896-7CF3-69E7-D5F8795D4BDF}"/>
          </ac:picMkLst>
        </pc:picChg>
        <pc:picChg chg="add mod modCrop">
          <ac:chgData name="Puzzo Carolina Tanita" userId="8e17834e-95bb-4778-83b1-e1f469ec2669" providerId="ADAL" clId="{4A628318-A49B-4E6B-8183-2B90191B1955}" dt="2025-02-27T10:14:35.988" v="428" actId="1076"/>
          <ac:picMkLst>
            <pc:docMk/>
            <pc:sldMk cId="878139375" sldId="479"/>
            <ac:picMk id="23" creationId="{91C58BA3-614C-0784-AA9C-C5470AB83CFF}"/>
          </ac:picMkLst>
        </pc:picChg>
        <pc:cxnChg chg="add mod">
          <ac:chgData name="Puzzo Carolina Tanita" userId="8e17834e-95bb-4778-83b1-e1f469ec2669" providerId="ADAL" clId="{4A628318-A49B-4E6B-8183-2B90191B1955}" dt="2025-02-27T13:12:29.385" v="884"/>
          <ac:cxnSpMkLst>
            <pc:docMk/>
            <pc:sldMk cId="878139375" sldId="479"/>
            <ac:cxnSpMk id="30" creationId="{C5BA1F19-F04F-D633-1D89-2B78B0718353}"/>
          </ac:cxnSpMkLst>
        </pc:cxnChg>
      </pc:sldChg>
      <pc:sldChg chg="addSp delSp modSp add del mod ord">
        <pc:chgData name="Puzzo Carolina Tanita" userId="8e17834e-95bb-4778-83b1-e1f469ec2669" providerId="ADAL" clId="{4A628318-A49B-4E6B-8183-2B90191B1955}" dt="2025-02-27T13:02:24.967" v="685" actId="47"/>
        <pc:sldMkLst>
          <pc:docMk/>
          <pc:sldMk cId="1793377657" sldId="480"/>
        </pc:sldMkLst>
      </pc:sldChg>
      <pc:sldChg chg="addSp delSp modSp new mod">
        <pc:chgData name="Puzzo Carolina Tanita" userId="8e17834e-95bb-4778-83b1-e1f469ec2669" providerId="ADAL" clId="{4A628318-A49B-4E6B-8183-2B90191B1955}" dt="2025-02-27T13:18:50.436" v="911" actId="255"/>
        <pc:sldMkLst>
          <pc:docMk/>
          <pc:sldMk cId="1162575057" sldId="481"/>
        </pc:sldMkLst>
        <pc:spChg chg="mod">
          <ac:chgData name="Puzzo Carolina Tanita" userId="8e17834e-95bb-4778-83b1-e1f469ec2669" providerId="ADAL" clId="{4A628318-A49B-4E6B-8183-2B90191B1955}" dt="2025-02-27T13:18:29.174" v="908" actId="14100"/>
          <ac:spMkLst>
            <pc:docMk/>
            <pc:sldMk cId="1162575057" sldId="481"/>
            <ac:spMk id="4" creationId="{9CE69AE4-4C96-611D-5863-40F3DA91371E}"/>
          </ac:spMkLst>
        </pc:spChg>
        <pc:spChg chg="mod">
          <ac:chgData name="Puzzo Carolina Tanita" userId="8e17834e-95bb-4778-83b1-e1f469ec2669" providerId="ADAL" clId="{4A628318-A49B-4E6B-8183-2B90191B1955}" dt="2025-02-27T10:22:45.498" v="521" actId="14100"/>
          <ac:spMkLst>
            <pc:docMk/>
            <pc:sldMk cId="1162575057" sldId="481"/>
            <ac:spMk id="7" creationId="{B039201E-881D-B955-3247-1417EA91C980}"/>
          </ac:spMkLst>
        </pc:spChg>
        <pc:spChg chg="mod">
          <ac:chgData name="Puzzo Carolina Tanita" userId="8e17834e-95bb-4778-83b1-e1f469ec2669" providerId="ADAL" clId="{4A628318-A49B-4E6B-8183-2B90191B1955}" dt="2025-02-27T13:18:33.408" v="910" actId="14100"/>
          <ac:spMkLst>
            <pc:docMk/>
            <pc:sldMk cId="1162575057" sldId="481"/>
            <ac:spMk id="8" creationId="{3A4561EE-64E3-9351-92D8-96CDC7ECBDFC}"/>
          </ac:spMkLst>
        </pc:spChg>
        <pc:spChg chg="add mod">
          <ac:chgData name="Puzzo Carolina Tanita" userId="8e17834e-95bb-4778-83b1-e1f469ec2669" providerId="ADAL" clId="{4A628318-A49B-4E6B-8183-2B90191B1955}" dt="2025-02-27T13:18:50.436" v="911" actId="255"/>
          <ac:spMkLst>
            <pc:docMk/>
            <pc:sldMk cId="1162575057" sldId="481"/>
            <ac:spMk id="10" creationId="{E309E0B7-1742-B12F-E731-FB2024D4A70E}"/>
          </ac:spMkLst>
        </pc:spChg>
        <pc:spChg chg="add mod ord">
          <ac:chgData name="Puzzo Carolina Tanita" userId="8e17834e-95bb-4778-83b1-e1f469ec2669" providerId="ADAL" clId="{4A628318-A49B-4E6B-8183-2B90191B1955}" dt="2025-02-27T13:18:28.115" v="905" actId="14100"/>
          <ac:spMkLst>
            <pc:docMk/>
            <pc:sldMk cId="1162575057" sldId="481"/>
            <ac:spMk id="11" creationId="{0506BE3C-3440-D3A1-082B-33F3CD88BB7B}"/>
          </ac:spMkLst>
        </pc:spChg>
        <pc:spChg chg="add mod">
          <ac:chgData name="Puzzo Carolina Tanita" userId="8e17834e-95bb-4778-83b1-e1f469ec2669" providerId="ADAL" clId="{4A628318-A49B-4E6B-8183-2B90191B1955}" dt="2025-02-27T13:18:28.840" v="907" actId="14100"/>
          <ac:spMkLst>
            <pc:docMk/>
            <pc:sldMk cId="1162575057" sldId="481"/>
            <ac:spMk id="12" creationId="{66153802-51B4-86D0-F867-462CB2E37A49}"/>
          </ac:spMkLst>
        </pc:spChg>
      </pc:sldChg>
      <pc:sldChg chg="modSp add del mod">
        <pc:chgData name="Puzzo Carolina Tanita" userId="8e17834e-95bb-4778-83b1-e1f469ec2669" providerId="ADAL" clId="{4A628318-A49B-4E6B-8183-2B90191B1955}" dt="2025-02-27T13:02:24.967" v="685" actId="47"/>
        <pc:sldMkLst>
          <pc:docMk/>
          <pc:sldMk cId="3930658833" sldId="482"/>
        </pc:sldMkLst>
      </pc:sldChg>
      <pc:sldChg chg="addSp delSp modSp add mod">
        <pc:chgData name="Puzzo Carolina Tanita" userId="8e17834e-95bb-4778-83b1-e1f469ec2669" providerId="ADAL" clId="{4A628318-A49B-4E6B-8183-2B90191B1955}" dt="2025-02-27T13:12:21.909" v="882" actId="478"/>
        <pc:sldMkLst>
          <pc:docMk/>
          <pc:sldMk cId="981478195" sldId="483"/>
        </pc:sldMkLst>
        <pc:spChg chg="mod">
          <ac:chgData name="Puzzo Carolina Tanita" userId="8e17834e-95bb-4778-83b1-e1f469ec2669" providerId="ADAL" clId="{4A628318-A49B-4E6B-8183-2B90191B1955}" dt="2025-02-27T13:06:19.325" v="783" actId="20577"/>
          <ac:spMkLst>
            <pc:docMk/>
            <pc:sldMk cId="981478195" sldId="483"/>
            <ac:spMk id="5" creationId="{C2A9186B-C96E-74FB-8C1C-F21FD998917F}"/>
          </ac:spMkLst>
        </pc:spChg>
        <pc:spChg chg="mod">
          <ac:chgData name="Puzzo Carolina Tanita" userId="8e17834e-95bb-4778-83b1-e1f469ec2669" providerId="ADAL" clId="{4A628318-A49B-4E6B-8183-2B90191B1955}" dt="2025-02-27T13:06:16.747" v="780" actId="20577"/>
          <ac:spMkLst>
            <pc:docMk/>
            <pc:sldMk cId="981478195" sldId="483"/>
            <ac:spMk id="13" creationId="{C1C305F8-ED36-1DD0-18FF-71CEE8B721EF}"/>
          </ac:spMkLst>
        </pc:spChg>
        <pc:cxnChg chg="add mod">
          <ac:chgData name="Puzzo Carolina Tanita" userId="8e17834e-95bb-4778-83b1-e1f469ec2669" providerId="ADAL" clId="{4A628318-A49B-4E6B-8183-2B90191B1955}" dt="2025-02-27T13:10:10.334" v="833"/>
          <ac:cxnSpMkLst>
            <pc:docMk/>
            <pc:sldMk cId="981478195" sldId="483"/>
            <ac:cxnSpMk id="19" creationId="{4A916A98-8D8B-59B3-4807-D0A0FEB9A3C5}"/>
          </ac:cxnSpMkLst>
        </pc:cxnChg>
        <pc:cxnChg chg="add mod">
          <ac:chgData name="Puzzo Carolina Tanita" userId="8e17834e-95bb-4778-83b1-e1f469ec2669" providerId="ADAL" clId="{4A628318-A49B-4E6B-8183-2B90191B1955}" dt="2025-02-27T13:12:19.979" v="881" actId="1036"/>
          <ac:cxnSpMkLst>
            <pc:docMk/>
            <pc:sldMk cId="981478195" sldId="483"/>
            <ac:cxnSpMk id="20" creationId="{699E04CC-7C8F-49D7-55F4-110D5B6F5155}"/>
          </ac:cxnSpMkLst>
        </pc:cxnChg>
      </pc:sldChg>
      <pc:sldChg chg="modSp add del mod ord">
        <pc:chgData name="Puzzo Carolina Tanita" userId="8e17834e-95bb-4778-83b1-e1f469ec2669" providerId="ADAL" clId="{4A628318-A49B-4E6B-8183-2B90191B1955}" dt="2025-02-27T13:02:24.967" v="685" actId="47"/>
        <pc:sldMkLst>
          <pc:docMk/>
          <pc:sldMk cId="1625944600" sldId="484"/>
        </pc:sldMkLst>
      </pc:sldChg>
      <pc:sldChg chg="addSp delSp modSp add mod">
        <pc:chgData name="Puzzo Carolina Tanita" userId="8e17834e-95bb-4778-83b1-e1f469ec2669" providerId="ADAL" clId="{4A628318-A49B-4E6B-8183-2B90191B1955}" dt="2025-02-27T13:12:32.864" v="886"/>
        <pc:sldMkLst>
          <pc:docMk/>
          <pc:sldMk cId="3614451557" sldId="485"/>
        </pc:sldMkLst>
        <pc:spChg chg="mod">
          <ac:chgData name="Puzzo Carolina Tanita" userId="8e17834e-95bb-4778-83b1-e1f469ec2669" providerId="ADAL" clId="{4A628318-A49B-4E6B-8183-2B90191B1955}" dt="2025-02-27T13:06:06.223" v="771" actId="20577"/>
          <ac:spMkLst>
            <pc:docMk/>
            <pc:sldMk cId="3614451557" sldId="485"/>
            <ac:spMk id="5" creationId="{C57D51A1-C6ED-2DA1-E485-3B5DEE99C1E4}"/>
          </ac:spMkLst>
        </pc:spChg>
        <pc:spChg chg="mod">
          <ac:chgData name="Puzzo Carolina Tanita" userId="8e17834e-95bb-4778-83b1-e1f469ec2669" providerId="ADAL" clId="{4A628318-A49B-4E6B-8183-2B90191B1955}" dt="2025-02-27T13:06:09.674" v="774" actId="20577"/>
          <ac:spMkLst>
            <pc:docMk/>
            <pc:sldMk cId="3614451557" sldId="485"/>
            <ac:spMk id="13" creationId="{145DC2C3-C643-19F2-D405-DB460C637C8D}"/>
          </ac:spMkLst>
        </pc:spChg>
        <pc:cxnChg chg="add mod">
          <ac:chgData name="Puzzo Carolina Tanita" userId="8e17834e-95bb-4778-83b1-e1f469ec2669" providerId="ADAL" clId="{4A628318-A49B-4E6B-8183-2B90191B1955}" dt="2025-02-27T13:10:25.073" v="838"/>
          <ac:cxnSpMkLst>
            <pc:docMk/>
            <pc:sldMk cId="3614451557" sldId="485"/>
            <ac:cxnSpMk id="21" creationId="{8ABB4E8A-855B-8B65-EC1E-8446686193D7}"/>
          </ac:cxnSpMkLst>
        </pc:cxnChg>
        <pc:cxnChg chg="add mod">
          <ac:chgData name="Puzzo Carolina Tanita" userId="8e17834e-95bb-4778-83b1-e1f469ec2669" providerId="ADAL" clId="{4A628318-A49B-4E6B-8183-2B90191B1955}" dt="2025-02-27T13:12:32.864" v="886"/>
          <ac:cxnSpMkLst>
            <pc:docMk/>
            <pc:sldMk cId="3614451557" sldId="485"/>
            <ac:cxnSpMk id="23" creationId="{5E0AD86B-36B6-BE46-6648-1E3BAD4EA150}"/>
          </ac:cxnSpMkLst>
        </pc:cxnChg>
      </pc:sldChg>
      <pc:sldChg chg="new del">
        <pc:chgData name="Puzzo Carolina Tanita" userId="8e17834e-95bb-4778-83b1-e1f469ec2669" providerId="ADAL" clId="{4A628318-A49B-4E6B-8183-2B90191B1955}" dt="2025-02-27T13:03:43.842" v="699" actId="47"/>
        <pc:sldMkLst>
          <pc:docMk/>
          <pc:sldMk cId="43940176" sldId="486"/>
        </pc:sldMkLst>
      </pc:sldChg>
      <pc:sldMasterChg chg="delSldLayout">
        <pc:chgData name="Puzzo Carolina Tanita" userId="8e17834e-95bb-4778-83b1-e1f469ec2669" providerId="ADAL" clId="{4A628318-A49B-4E6B-8183-2B90191B1955}" dt="2025-02-27T10:23:53.944" v="544" actId="47"/>
        <pc:sldMasterMkLst>
          <pc:docMk/>
          <pc:sldMasterMk cId="0" sldId="2147483648"/>
        </pc:sldMasterMkLst>
        <pc:sldLayoutChg chg="del">
          <pc:chgData name="Puzzo Carolina Tanita" userId="8e17834e-95bb-4778-83b1-e1f469ec2669" providerId="ADAL" clId="{4A628318-A49B-4E6B-8183-2B90191B1955}" dt="2025-02-27T10:23:53.944" v="544" actId="47"/>
          <pc:sldLayoutMkLst>
            <pc:docMk/>
            <pc:sldMasterMk cId="0" sldId="2147483648"/>
            <pc:sldLayoutMk cId="80561212" sldId="2147483731"/>
          </pc:sldLayoutMkLst>
        </pc:sldLayoutChg>
        <pc:sldLayoutChg chg="del">
          <pc:chgData name="Puzzo Carolina Tanita" userId="8e17834e-95bb-4778-83b1-e1f469ec2669" providerId="ADAL" clId="{4A628318-A49B-4E6B-8183-2B90191B1955}" dt="2025-02-27T10:23:53.944" v="544" actId="47"/>
          <pc:sldLayoutMkLst>
            <pc:docMk/>
            <pc:sldMasterMk cId="0" sldId="2147483648"/>
            <pc:sldLayoutMk cId="3393901158" sldId="214748373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14197872-A721-D842-BE8F-9F312CF7DAB2}"/>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4683C2C8-1EBF-B348-BE20-3DB84A9C50FC}"/>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0D3760DD-1287-E540-AA77-A9A088C49BB8}" type="datetimeFigureOut">
              <a:rPr lang="it-IT" smtClean="0"/>
              <a:t>25/03/2025</a:t>
            </a:fld>
            <a:endParaRPr lang="it-IT"/>
          </a:p>
        </p:txBody>
      </p:sp>
      <p:sp>
        <p:nvSpPr>
          <p:cNvPr id="4" name="Segnaposto piè di pagina 3">
            <a:extLst>
              <a:ext uri="{FF2B5EF4-FFF2-40B4-BE49-F238E27FC236}">
                <a16:creationId xmlns:a16="http://schemas.microsoft.com/office/drawing/2014/main" id="{254EE81A-BC1F-1F43-B431-99A13AAA0804}"/>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43062BC0-1C71-7341-9618-34F8961F60E6}"/>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4B1BBDF3-BA7A-0B4C-BB3B-63964731349B}" type="slidenum">
              <a:rPr lang="it-IT" smtClean="0"/>
              <a:t>‹N›</a:t>
            </a:fld>
            <a:endParaRPr lang="it-IT"/>
          </a:p>
        </p:txBody>
      </p:sp>
    </p:spTree>
    <p:extLst>
      <p:ext uri="{BB962C8B-B14F-4D97-AF65-F5344CB8AC3E}">
        <p14:creationId xmlns:p14="http://schemas.microsoft.com/office/powerpoint/2010/main" val="3478831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0E35884C-5B07-994C-946D-FE061579FF0E}" type="datetimeFigureOut">
              <a:rPr lang="it-IT" smtClean="0"/>
              <a:t>25/03/2025</a:t>
            </a:fld>
            <a:endParaRPr lang="it-IT"/>
          </a:p>
        </p:txBody>
      </p:sp>
      <p:sp>
        <p:nvSpPr>
          <p:cNvPr id="4" name="Segnaposto immagin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1C5C7188-A391-FB4F-94F6-65C7CC0C8C55}" type="slidenum">
              <a:rPr lang="it-IT" smtClean="0"/>
              <a:t>‹N›</a:t>
            </a:fld>
            <a:endParaRPr lang="it-IT"/>
          </a:p>
        </p:txBody>
      </p:sp>
    </p:spTree>
    <p:extLst>
      <p:ext uri="{BB962C8B-B14F-4D97-AF65-F5344CB8AC3E}">
        <p14:creationId xmlns:p14="http://schemas.microsoft.com/office/powerpoint/2010/main" val="3294763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1E51C22-5E8B-6643-990C-4B1FE925FD3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p:blipFill>
        <p:spPr>
          <a:xfrm>
            <a:off x="0" y="397"/>
            <a:ext cx="20104099" cy="11308556"/>
          </a:xfrm>
          <a:prstGeom prst="rect">
            <a:avLst/>
          </a:prstGeom>
        </p:spPr>
      </p:pic>
      <p:pic>
        <p:nvPicPr>
          <p:cNvPr id="4" name="MicrosoftTeams-image (37).png" descr="MicrosoftTeams-image (37).png">
            <a:extLst>
              <a:ext uri="{FF2B5EF4-FFF2-40B4-BE49-F238E27FC236}">
                <a16:creationId xmlns:a16="http://schemas.microsoft.com/office/drawing/2014/main" id="{86064B35-CC5E-8CB0-DC89-E2EEC3378B6A}"/>
              </a:ext>
            </a:extLst>
          </p:cNvPr>
          <p:cNvPicPr>
            <a:picLocks noChangeAspect="1"/>
          </p:cNvPicPr>
          <p:nvPr userDrawn="1"/>
        </p:nvPicPr>
        <p:blipFill>
          <a:blip r:embed="rId4"/>
          <a:stretch>
            <a:fillRect/>
          </a:stretch>
        </p:blipFill>
        <p:spPr>
          <a:xfrm>
            <a:off x="6819547" y="2422891"/>
            <a:ext cx="6465005" cy="6463568"/>
          </a:xfrm>
          <a:prstGeom prst="rect">
            <a:avLst/>
          </a:prstGeom>
          <a:ln w="12700">
            <a:miter lim="400000"/>
          </a:ln>
        </p:spPr>
      </p:pic>
    </p:spTree>
    <p:extLst>
      <p:ext uri="{BB962C8B-B14F-4D97-AF65-F5344CB8AC3E}">
        <p14:creationId xmlns:p14="http://schemas.microsoft.com/office/powerpoint/2010/main" val="1933978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Dark">
    <p:bg>
      <p:bgPr>
        <a:solidFill>
          <a:srgbClr val="010813"/>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1EDAF37-5AB1-E3F8-AE30-49225E68F39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35000"/>
                    </a14:imgEffect>
                  </a14:imgLayer>
                </a14:imgProps>
              </a:ext>
              <a:ext uri="{28A0092B-C50C-407E-A947-70E740481C1C}">
                <a14:useLocalDpi xmlns:a14="http://schemas.microsoft.com/office/drawing/2010/main" val="0"/>
              </a:ext>
            </a:extLst>
          </a:blip>
          <a:srcRect l="54813" r="7509"/>
          <a:stretch/>
        </p:blipFill>
        <p:spPr>
          <a:xfrm>
            <a:off x="12529226" y="0"/>
            <a:ext cx="7574874" cy="11308556"/>
          </a:xfrm>
          <a:prstGeom prst="rect">
            <a:avLst/>
          </a:prstGeom>
        </p:spPr>
      </p:pic>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19" name="Titolo 6">
            <a:extLst>
              <a:ext uri="{FF2B5EF4-FFF2-40B4-BE49-F238E27FC236}">
                <a16:creationId xmlns:a16="http://schemas.microsoft.com/office/drawing/2014/main" id="{5FE88AB6-93CC-BC4F-B37D-1D5A5F05F5D4}"/>
              </a:ext>
            </a:extLst>
          </p:cNvPr>
          <p:cNvSpPr>
            <a:spLocks noGrp="1"/>
          </p:cNvSpPr>
          <p:nvPr>
            <p:ph type="title" hasCustomPrompt="1"/>
          </p:nvPr>
        </p:nvSpPr>
        <p:spPr>
          <a:xfrm>
            <a:off x="824970" y="273560"/>
            <a:ext cx="10979680"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pPr lvl="0"/>
            <a:r>
              <a:rPr lang="it-IT"/>
              <a:t>Click To </a:t>
            </a:r>
            <a:r>
              <a:rPr lang="it-IT" err="1"/>
              <a:t>Add</a:t>
            </a:r>
            <a:r>
              <a:rPr lang="it-IT"/>
              <a:t> Title</a:t>
            </a:r>
          </a:p>
        </p:txBody>
      </p:sp>
    </p:spTree>
    <p:extLst>
      <p:ext uri="{BB962C8B-B14F-4D97-AF65-F5344CB8AC3E}">
        <p14:creationId xmlns:p14="http://schemas.microsoft.com/office/powerpoint/2010/main" val="2532656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levant Story 1 Dark">
    <p:spTree>
      <p:nvGrpSpPr>
        <p:cNvPr id="1" name=""/>
        <p:cNvGrpSpPr/>
        <p:nvPr/>
      </p:nvGrpSpPr>
      <p:grpSpPr>
        <a:xfrm>
          <a:off x="0" y="0"/>
          <a:ext cx="0" cy="0"/>
          <a:chOff x="0" y="0"/>
          <a:chExt cx="0" cy="0"/>
        </a:xfrm>
      </p:grpSpPr>
      <p:sp>
        <p:nvSpPr>
          <p:cNvPr id="4" name="Segnaposto immagine 7">
            <a:extLst>
              <a:ext uri="{FF2B5EF4-FFF2-40B4-BE49-F238E27FC236}">
                <a16:creationId xmlns:a16="http://schemas.microsoft.com/office/drawing/2014/main" id="{5C89799B-D87D-4737-AC80-F790370D3DF2}"/>
              </a:ext>
            </a:extLst>
          </p:cNvPr>
          <p:cNvSpPr>
            <a:spLocks noGrp="1"/>
          </p:cNvSpPr>
          <p:nvPr>
            <p:ph type="pic" sz="quarter" idx="19" hasCustomPrompt="1"/>
          </p:nvPr>
        </p:nvSpPr>
        <p:spPr>
          <a:xfrm>
            <a:off x="0" y="0"/>
            <a:ext cx="20104099" cy="11309350"/>
          </a:xfrm>
          <a:prstGeom prst="rect">
            <a:avLst/>
          </a:prstGeom>
          <a:effectLst/>
        </p:spPr>
        <p:txBody>
          <a:bodyPr/>
          <a:lstStyle>
            <a:lvl1pPr algn="ctr">
              <a:defRPr b="0" i="0">
                <a:solidFill>
                  <a:schemeClr val="bg1"/>
                </a:solidFill>
                <a:latin typeface="Avenir Book" panose="02000503020000020003" pitchFamily="2" charset="0"/>
                <a:cs typeface="Arial" panose="020B0604020202020204" pitchFamily="34" charset="0"/>
              </a:defRPr>
            </a:lvl1pPr>
          </a:lstStyle>
          <a:p>
            <a:r>
              <a:rPr lang="it-IT" err="1"/>
              <a:t>Asset</a:t>
            </a:r>
            <a:endParaRPr lang="it-IT"/>
          </a:p>
        </p:txBody>
      </p:sp>
      <p:sp>
        <p:nvSpPr>
          <p:cNvPr id="7" name="Segnaposto testo 6">
            <a:extLst>
              <a:ext uri="{FF2B5EF4-FFF2-40B4-BE49-F238E27FC236}">
                <a16:creationId xmlns:a16="http://schemas.microsoft.com/office/drawing/2014/main" id="{001FB38C-4320-C349-95D9-8685572BF8AB}"/>
              </a:ext>
            </a:extLst>
          </p:cNvPr>
          <p:cNvSpPr>
            <a:spLocks noGrp="1"/>
          </p:cNvSpPr>
          <p:nvPr>
            <p:ph type="body" sz="quarter" idx="11" hasCustomPrompt="1"/>
          </p:nvPr>
        </p:nvSpPr>
        <p:spPr>
          <a:xfrm>
            <a:off x="824970" y="6350362"/>
            <a:ext cx="6179080" cy="1828800"/>
          </a:xfrm>
          <a:prstGeom prst="rect">
            <a:avLst/>
          </a:prstGeom>
        </p:spPr>
        <p:txBody>
          <a:bodyPr lIns="0" tIns="0" rIns="0" bIns="0" anchor="b"/>
          <a:lstStyle>
            <a:lvl1pPr>
              <a:defRPr sz="4000" b="0" i="0" spc="100" baseline="0">
                <a:solidFill>
                  <a:srgbClr val="F9F9F9"/>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stStyle>
          <a:p>
            <a:pPr lvl="0"/>
            <a:r>
              <a:rPr lang="it-IT" dirty="0"/>
              <a:t>Click To </a:t>
            </a:r>
            <a:r>
              <a:rPr lang="it-IT" dirty="0" err="1"/>
              <a:t>Add</a:t>
            </a:r>
            <a:r>
              <a:rPr lang="it-IT" dirty="0"/>
              <a:t> Title  </a:t>
            </a:r>
          </a:p>
          <a:p>
            <a:pPr lvl="0"/>
            <a:r>
              <a:rPr lang="it-IT" dirty="0" err="1"/>
              <a:t>Relevant</a:t>
            </a:r>
            <a:r>
              <a:rPr lang="it-IT" dirty="0"/>
              <a:t> Story</a:t>
            </a:r>
          </a:p>
        </p:txBody>
      </p:sp>
      <p:sp>
        <p:nvSpPr>
          <p:cNvPr id="9" name="Segnaposto testo 8">
            <a:extLst>
              <a:ext uri="{FF2B5EF4-FFF2-40B4-BE49-F238E27FC236}">
                <a16:creationId xmlns:a16="http://schemas.microsoft.com/office/drawing/2014/main" id="{1658C3FF-6D97-2740-B779-7DBFA6AC7DAD}"/>
              </a:ext>
            </a:extLst>
          </p:cNvPr>
          <p:cNvSpPr>
            <a:spLocks noGrp="1"/>
          </p:cNvSpPr>
          <p:nvPr>
            <p:ph type="body" sz="quarter" idx="12" hasCustomPrompt="1"/>
          </p:nvPr>
        </p:nvSpPr>
        <p:spPr>
          <a:xfrm>
            <a:off x="824970" y="8451896"/>
            <a:ext cx="6179080" cy="1317581"/>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a:solidFill>
                  <a:srgbClr val="F9F9F9"/>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p:txBody>
      </p:sp>
      <p:sp>
        <p:nvSpPr>
          <p:cNvPr id="2" name="Segnaposto numero diapositiva 3">
            <a:extLst>
              <a:ext uri="{FF2B5EF4-FFF2-40B4-BE49-F238E27FC236}">
                <a16:creationId xmlns:a16="http://schemas.microsoft.com/office/drawing/2014/main" id="{D04C827F-F0CE-913D-783F-D03A50FC4F45}"/>
              </a:ext>
            </a:extLst>
          </p:cNvPr>
          <p:cNvSpPr>
            <a:spLocks noGrp="1"/>
          </p:cNvSpPr>
          <p:nvPr>
            <p:ph type="sldNum" sz="quarter" idx="13"/>
          </p:nvPr>
        </p:nvSpPr>
        <p:spPr>
          <a:xfrm>
            <a:off x="14649446" y="10728010"/>
            <a:ext cx="4623943" cy="307777"/>
          </a:xfrm>
          <a:prstGeom prst="rect">
            <a:avLst/>
          </a:prstGeom>
        </p:spPr>
        <p:txBody>
          <a:bodyPr lIns="0" tIns="0" rIns="0" bIns="0"/>
          <a:lstStyle>
            <a:lvl1pPr>
              <a:defRPr lang="it-IT" smtClean="0"/>
            </a:lvl1pPr>
          </a:lstStyle>
          <a:p>
            <a:pPr algn="r"/>
            <a:fld id="{B6F15528-21DE-4FAA-801E-634DDDAF4B2B}" type="slidenum">
              <a:rPr lang="it-IT" smtClean="0"/>
              <a:pPr algn="r"/>
              <a:t>‹N›</a:t>
            </a:fld>
            <a:endParaRPr lang="it-IT"/>
          </a:p>
        </p:txBody>
      </p:sp>
      <p:sp>
        <p:nvSpPr>
          <p:cNvPr id="3" name="Segnaposto immagine 7">
            <a:extLst>
              <a:ext uri="{FF2B5EF4-FFF2-40B4-BE49-F238E27FC236}">
                <a16:creationId xmlns:a16="http://schemas.microsoft.com/office/drawing/2014/main" id="{A4571972-2139-17E7-36FA-63E722EE02EC}"/>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1935286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levant Story 2 Dark">
    <p:spTree>
      <p:nvGrpSpPr>
        <p:cNvPr id="1" name=""/>
        <p:cNvGrpSpPr/>
        <p:nvPr/>
      </p:nvGrpSpPr>
      <p:grpSpPr>
        <a:xfrm>
          <a:off x="0" y="0"/>
          <a:ext cx="0" cy="0"/>
          <a:chOff x="0" y="0"/>
          <a:chExt cx="0" cy="0"/>
        </a:xfrm>
      </p:grpSpPr>
      <p:sp>
        <p:nvSpPr>
          <p:cNvPr id="4" name="Segnaposto immagine 7">
            <a:extLst>
              <a:ext uri="{FF2B5EF4-FFF2-40B4-BE49-F238E27FC236}">
                <a16:creationId xmlns:a16="http://schemas.microsoft.com/office/drawing/2014/main" id="{87ED4A42-A464-86D0-B598-7B13AC2B49B6}"/>
              </a:ext>
            </a:extLst>
          </p:cNvPr>
          <p:cNvSpPr>
            <a:spLocks noGrp="1"/>
          </p:cNvSpPr>
          <p:nvPr>
            <p:ph type="pic" sz="quarter" idx="19" hasCustomPrompt="1"/>
          </p:nvPr>
        </p:nvSpPr>
        <p:spPr>
          <a:xfrm>
            <a:off x="8356600" y="0"/>
            <a:ext cx="11747500" cy="11309350"/>
          </a:xfrm>
          <a:prstGeom prst="rect">
            <a:avLst/>
          </a:prstGeom>
          <a:effectLst/>
        </p:spPr>
        <p:txBody>
          <a:bodyPr/>
          <a:lstStyle>
            <a:lvl1pPr algn="ctr">
              <a:defRPr b="0" i="0">
                <a:solidFill>
                  <a:schemeClr val="bg1"/>
                </a:solidFill>
                <a:latin typeface="Avenir Book" panose="02000503020000020003" pitchFamily="2" charset="0"/>
                <a:cs typeface="Arial" panose="020B0604020202020204" pitchFamily="34" charset="0"/>
              </a:defRPr>
            </a:lvl1pPr>
          </a:lstStyle>
          <a:p>
            <a:r>
              <a:rPr lang="it-IT" err="1"/>
              <a:t>Asset</a:t>
            </a:r>
            <a:endParaRPr lang="it-IT"/>
          </a:p>
        </p:txBody>
      </p:sp>
      <p:sp>
        <p:nvSpPr>
          <p:cNvPr id="7" name="Segnaposto testo 6">
            <a:extLst>
              <a:ext uri="{FF2B5EF4-FFF2-40B4-BE49-F238E27FC236}">
                <a16:creationId xmlns:a16="http://schemas.microsoft.com/office/drawing/2014/main" id="{001FB38C-4320-C349-95D9-8685572BF8AB}"/>
              </a:ext>
            </a:extLst>
          </p:cNvPr>
          <p:cNvSpPr>
            <a:spLocks noGrp="1"/>
          </p:cNvSpPr>
          <p:nvPr>
            <p:ph type="body" sz="quarter" idx="11" hasCustomPrompt="1"/>
          </p:nvPr>
        </p:nvSpPr>
        <p:spPr>
          <a:xfrm>
            <a:off x="824969" y="273560"/>
            <a:ext cx="6021307" cy="1703017"/>
          </a:xfrm>
          <a:prstGeom prst="rect">
            <a:avLst/>
          </a:prstGeom>
        </p:spPr>
        <p:txBody>
          <a:bodyPr lIns="0" tIns="0" rIns="0" bIns="0" anchor="ctr"/>
          <a:lstStyle>
            <a:lvl1pPr>
              <a:defRPr sz="4000" b="0" i="0" spc="100" baseline="0">
                <a:solidFill>
                  <a:srgbClr val="F9F9F9"/>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stStyle>
          <a:p>
            <a:pPr lvl="0"/>
            <a:r>
              <a:rPr lang="it-IT"/>
              <a:t>Click To </a:t>
            </a:r>
            <a:r>
              <a:rPr lang="it-IT" err="1"/>
              <a:t>Add</a:t>
            </a:r>
            <a:r>
              <a:rPr lang="it-IT"/>
              <a:t> Title  </a:t>
            </a:r>
          </a:p>
          <a:p>
            <a:pPr lvl="0"/>
            <a:r>
              <a:rPr lang="it-IT" err="1"/>
              <a:t>Relevant</a:t>
            </a:r>
            <a:r>
              <a:rPr lang="it-IT"/>
              <a:t> Story</a:t>
            </a:r>
          </a:p>
        </p:txBody>
      </p:sp>
      <p:sp>
        <p:nvSpPr>
          <p:cNvPr id="9" name="Segnaposto testo 8">
            <a:extLst>
              <a:ext uri="{FF2B5EF4-FFF2-40B4-BE49-F238E27FC236}">
                <a16:creationId xmlns:a16="http://schemas.microsoft.com/office/drawing/2014/main" id="{1658C3FF-6D97-2740-B779-7DBFA6AC7DAD}"/>
              </a:ext>
            </a:extLst>
          </p:cNvPr>
          <p:cNvSpPr>
            <a:spLocks noGrp="1"/>
          </p:cNvSpPr>
          <p:nvPr>
            <p:ph type="body" sz="quarter" idx="12" hasCustomPrompt="1"/>
          </p:nvPr>
        </p:nvSpPr>
        <p:spPr>
          <a:xfrm>
            <a:off x="824970" y="3018970"/>
            <a:ext cx="6021306" cy="3146381"/>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a:solidFill>
                  <a:srgbClr val="F9F9F9"/>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p:txBody>
      </p:sp>
      <p:sp>
        <p:nvSpPr>
          <p:cNvPr id="2" name="Segnaposto numero diapositiva 3">
            <a:extLst>
              <a:ext uri="{FF2B5EF4-FFF2-40B4-BE49-F238E27FC236}">
                <a16:creationId xmlns:a16="http://schemas.microsoft.com/office/drawing/2014/main" id="{A5513DEA-5EBD-D0B2-50D0-B5A58ED513D1}"/>
              </a:ext>
            </a:extLst>
          </p:cNvPr>
          <p:cNvSpPr>
            <a:spLocks noGrp="1"/>
          </p:cNvSpPr>
          <p:nvPr>
            <p:ph type="sldNum" sz="quarter" idx="13"/>
          </p:nvPr>
        </p:nvSpPr>
        <p:spPr>
          <a:xfrm>
            <a:off x="14649446" y="10728010"/>
            <a:ext cx="4623943" cy="307777"/>
          </a:xfrm>
          <a:prstGeom prst="rect">
            <a:avLst/>
          </a:prstGeom>
        </p:spPr>
        <p:txBody>
          <a:bodyPr lIns="0" tIns="0" rIns="0" bIns="0"/>
          <a:lstStyle>
            <a:lvl1pPr>
              <a:defRPr lang="it-IT" smtClean="0"/>
            </a:lvl1pPr>
          </a:lstStyle>
          <a:p>
            <a:pPr algn="r"/>
            <a:fld id="{B6F15528-21DE-4FAA-801E-634DDDAF4B2B}" type="slidenum">
              <a:rPr lang="it-IT" smtClean="0"/>
              <a:pPr algn="r"/>
              <a:t>‹N›</a:t>
            </a:fld>
            <a:endParaRPr lang="it-IT"/>
          </a:p>
        </p:txBody>
      </p:sp>
      <p:sp>
        <p:nvSpPr>
          <p:cNvPr id="3" name="Segnaposto immagine 7">
            <a:extLst>
              <a:ext uri="{FF2B5EF4-FFF2-40B4-BE49-F238E27FC236}">
                <a16:creationId xmlns:a16="http://schemas.microsoft.com/office/drawing/2014/main" id="{ADFEAFC4-46DC-841C-0143-B85621AF2227}"/>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7407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2 Dark">
    <p:bg>
      <p:bgPr>
        <a:solidFill>
          <a:srgbClr val="010813"/>
        </a:solid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69" y="2378075"/>
            <a:ext cx="18448416" cy="7391400"/>
          </a:xfrm>
          <a:prstGeom prst="rect">
            <a:avLst/>
          </a:prstGeom>
        </p:spPr>
        <p:txBody>
          <a:bodyPr lIns="0" tIns="0" rIns="0" bIns="0"/>
          <a:lstStyle>
            <a:lvl1pPr>
              <a:defRPr sz="2400" b="0" i="0">
                <a:solidFill>
                  <a:srgbClr val="F9F9F9"/>
                </a:solidFill>
                <a:latin typeface="+mn-lt"/>
                <a:cs typeface="Arial" panose="020B0604020202020204" pitchFamily="34" charset="0"/>
              </a:defRPr>
            </a:lvl1pPr>
          </a:lstStyle>
          <a:p>
            <a:r>
              <a:rPr lang="it-IT"/>
              <a:t>Click to </a:t>
            </a:r>
            <a:r>
              <a:rPr lang="it-IT" err="1"/>
              <a:t>add</a:t>
            </a:r>
            <a:r>
              <a:rPr lang="it-IT"/>
              <a:t> text</a:t>
            </a:r>
            <a:endParaRPr/>
          </a:p>
        </p:txBody>
      </p:sp>
      <p:sp>
        <p:nvSpPr>
          <p:cNvPr id="4" name="Titolo 6">
            <a:extLst>
              <a:ext uri="{FF2B5EF4-FFF2-40B4-BE49-F238E27FC236}">
                <a16:creationId xmlns:a16="http://schemas.microsoft.com/office/drawing/2014/main" id="{11E3A03A-6C07-1D94-17F8-FEDF9AEDB361}"/>
              </a:ext>
            </a:extLst>
          </p:cNvPr>
          <p:cNvSpPr>
            <a:spLocks noGrp="1"/>
          </p:cNvSpPr>
          <p:nvPr>
            <p:ph type="title" hasCustomPrompt="1"/>
          </p:nvPr>
        </p:nvSpPr>
        <p:spPr>
          <a:xfrm>
            <a:off x="824969" y="273560"/>
            <a:ext cx="16085079"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DD8EBDE3-57C6-0270-015F-5065FA76C4CE}"/>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Text Dark">
    <p:bg>
      <p:bgPr>
        <a:solidFill>
          <a:srgbClr val="010813"/>
        </a:solid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69" y="2378075"/>
            <a:ext cx="8616343" cy="7391400"/>
          </a:xfrm>
          <a:prstGeom prst="rect">
            <a:avLst/>
          </a:prstGeom>
        </p:spPr>
        <p:txBody>
          <a:bodyPr lIns="0" tIns="0" rIns="0" bIns="0"/>
          <a:lstStyle>
            <a:lvl1pPr>
              <a:defRPr sz="2400" b="0" i="0">
                <a:solidFill>
                  <a:srgbClr val="F9F9F9"/>
                </a:solidFill>
                <a:latin typeface="+mn-lt"/>
                <a:cs typeface="Arial" panose="020B0604020202020204" pitchFamily="34" charset="0"/>
              </a:defRPr>
            </a:lvl1pPr>
          </a:lstStyle>
          <a:p>
            <a:r>
              <a:rPr lang="it-IT"/>
              <a:t>Click to </a:t>
            </a:r>
            <a:r>
              <a:rPr lang="it-IT" err="1"/>
              <a:t>add</a:t>
            </a:r>
            <a:r>
              <a:rPr lang="it-IT"/>
              <a:t> text</a:t>
            </a:r>
            <a:endParaRPr/>
          </a:p>
        </p:txBody>
      </p:sp>
      <p:sp>
        <p:nvSpPr>
          <p:cNvPr id="7" name="Holder 3">
            <a:extLst>
              <a:ext uri="{FF2B5EF4-FFF2-40B4-BE49-F238E27FC236}">
                <a16:creationId xmlns:a16="http://schemas.microsoft.com/office/drawing/2014/main" id="{9471FF7B-FE0D-3146-A204-B20A4C0BA3F3}"/>
              </a:ext>
            </a:extLst>
          </p:cNvPr>
          <p:cNvSpPr>
            <a:spLocks noGrp="1"/>
          </p:cNvSpPr>
          <p:nvPr>
            <p:ph type="body" idx="12" hasCustomPrompt="1"/>
          </p:nvPr>
        </p:nvSpPr>
        <p:spPr>
          <a:xfrm>
            <a:off x="10652969" y="2378075"/>
            <a:ext cx="8616343" cy="73914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3" name="Titolo 6">
            <a:extLst>
              <a:ext uri="{FF2B5EF4-FFF2-40B4-BE49-F238E27FC236}">
                <a16:creationId xmlns:a16="http://schemas.microsoft.com/office/drawing/2014/main" id="{475A3558-40C4-F7FF-0A40-7AAF1EFCE664}"/>
              </a:ext>
            </a:extLst>
          </p:cNvPr>
          <p:cNvSpPr>
            <a:spLocks noGrp="1"/>
          </p:cNvSpPr>
          <p:nvPr>
            <p:ph type="title" hasCustomPrompt="1"/>
          </p:nvPr>
        </p:nvSpPr>
        <p:spPr>
          <a:xfrm>
            <a:off x="824969" y="273560"/>
            <a:ext cx="16085079"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9F2A0C58-4FC5-36F0-FEC5-DBC3D0483A12}"/>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825856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Text Dark">
    <p:bg>
      <p:bgPr>
        <a:solidFill>
          <a:srgbClr val="010813"/>
        </a:solid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70" y="2378075"/>
            <a:ext cx="5290081"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14" name="Holder 3">
            <a:extLst>
              <a:ext uri="{FF2B5EF4-FFF2-40B4-BE49-F238E27FC236}">
                <a16:creationId xmlns:a16="http://schemas.microsoft.com/office/drawing/2014/main" id="{D3CB81A8-AE23-3A4B-B19B-A03DF58B81CD}"/>
              </a:ext>
            </a:extLst>
          </p:cNvPr>
          <p:cNvSpPr>
            <a:spLocks noGrp="1"/>
          </p:cNvSpPr>
          <p:nvPr>
            <p:ph type="body" idx="12" hasCustomPrompt="1"/>
          </p:nvPr>
        </p:nvSpPr>
        <p:spPr>
          <a:xfrm>
            <a:off x="7404138" y="2378075"/>
            <a:ext cx="5290081"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16" name="Holder 3">
            <a:extLst>
              <a:ext uri="{FF2B5EF4-FFF2-40B4-BE49-F238E27FC236}">
                <a16:creationId xmlns:a16="http://schemas.microsoft.com/office/drawing/2014/main" id="{0D2609FC-266B-CB49-B274-F3CC89780667}"/>
              </a:ext>
            </a:extLst>
          </p:cNvPr>
          <p:cNvSpPr>
            <a:spLocks noGrp="1"/>
          </p:cNvSpPr>
          <p:nvPr>
            <p:ph type="body" idx="14" hasCustomPrompt="1"/>
          </p:nvPr>
        </p:nvSpPr>
        <p:spPr>
          <a:xfrm>
            <a:off x="13983306" y="2378075"/>
            <a:ext cx="5290081"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3" name="Titolo 6">
            <a:extLst>
              <a:ext uri="{FF2B5EF4-FFF2-40B4-BE49-F238E27FC236}">
                <a16:creationId xmlns:a16="http://schemas.microsoft.com/office/drawing/2014/main" id="{B29E94F8-4B9B-F196-D956-4E6A55F95AF9}"/>
              </a:ext>
            </a:extLst>
          </p:cNvPr>
          <p:cNvSpPr>
            <a:spLocks noGrp="1"/>
          </p:cNvSpPr>
          <p:nvPr>
            <p:ph type="title" hasCustomPrompt="1"/>
          </p:nvPr>
        </p:nvSpPr>
        <p:spPr>
          <a:xfrm>
            <a:off x="824969" y="273560"/>
            <a:ext cx="16085079"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09A707D2-0CBB-BF46-0E4E-50225B229DCD}"/>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4038620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16:9 Dark">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02A47CF0-C5EF-F14B-828B-EAE15B4C7DDF}"/>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lvl1pPr>
          </a:lstStyle>
          <a:p>
            <a:pPr algn="r"/>
            <a:fld id="{B6F15528-21DE-4FAA-801E-634DDDAF4B2B}" type="slidenum">
              <a:rPr lang="it-IT" smtClean="0"/>
              <a:pPr algn="r"/>
              <a:t>‹N›</a:t>
            </a:fld>
            <a:endParaRPr lang="it-IT"/>
          </a:p>
        </p:txBody>
      </p:sp>
      <p:sp>
        <p:nvSpPr>
          <p:cNvPr id="7" name="Holder 3">
            <a:extLst>
              <a:ext uri="{FF2B5EF4-FFF2-40B4-BE49-F238E27FC236}">
                <a16:creationId xmlns:a16="http://schemas.microsoft.com/office/drawing/2014/main" id="{CDA17187-B78F-264B-B96D-074A00183F0E}"/>
              </a:ext>
            </a:extLst>
          </p:cNvPr>
          <p:cNvSpPr>
            <a:spLocks noGrp="1"/>
          </p:cNvSpPr>
          <p:nvPr>
            <p:ph type="body" idx="1" hasCustomPrompt="1"/>
          </p:nvPr>
        </p:nvSpPr>
        <p:spPr>
          <a:xfrm rot="16200000">
            <a:off x="14332254" y="4787065"/>
            <a:ext cx="8890530" cy="991737"/>
          </a:xfrm>
          <a:prstGeom prst="rect">
            <a:avLst/>
          </a:prstGeom>
        </p:spPr>
        <p:txBody>
          <a:bodyPr lIns="0" tIns="0" rIns="0" bIns="0" anchor="b">
            <a:noAutofit/>
          </a:bodyPr>
          <a:lstStyle>
            <a:lvl1pPr marL="0" indent="0" algn="ctr">
              <a:buFont typeface="Arial" panose="020B0604020202020204" pitchFamily="34" charset="0"/>
              <a:buNone/>
              <a:defRPr sz="2000" b="0" i="0">
                <a:solidFill>
                  <a:srgbClr val="F9F9F9"/>
                </a:solidFill>
                <a:latin typeface="+mn-lt"/>
                <a:cs typeface="Arial" panose="020B0604020202020204" pitchFamily="34" charset="0"/>
              </a:defRPr>
            </a:lvl1pPr>
          </a:lstStyle>
          <a:p>
            <a:r>
              <a:rPr lang="it-IT"/>
              <a:t>Click to </a:t>
            </a:r>
            <a:r>
              <a:rPr lang="it-IT" err="1"/>
              <a:t>add</a:t>
            </a:r>
            <a:r>
              <a:rPr lang="it-IT"/>
              <a:t> text</a:t>
            </a:r>
            <a:endParaRPr/>
          </a:p>
        </p:txBody>
      </p:sp>
      <p:sp>
        <p:nvSpPr>
          <p:cNvPr id="11" name="Segnaposto risorsa multimediale 10">
            <a:extLst>
              <a:ext uri="{FF2B5EF4-FFF2-40B4-BE49-F238E27FC236}">
                <a16:creationId xmlns:a16="http://schemas.microsoft.com/office/drawing/2014/main" id="{BE3D1612-AA0E-7146-B83C-B4C6E07CD88B}"/>
              </a:ext>
            </a:extLst>
          </p:cNvPr>
          <p:cNvSpPr>
            <a:spLocks noGrp="1"/>
          </p:cNvSpPr>
          <p:nvPr>
            <p:ph type="media" sz="quarter" idx="12"/>
          </p:nvPr>
        </p:nvSpPr>
        <p:spPr>
          <a:xfrm>
            <a:off x="2149356" y="854076"/>
            <a:ext cx="15805389" cy="8874123"/>
          </a:xfrm>
          <a:prstGeom prst="roundRect">
            <a:avLst>
              <a:gd name="adj" fmla="val 363"/>
            </a:avLst>
          </a:prstGeom>
          <a:effectLst/>
        </p:spPr>
        <p:txBody>
          <a:bodyPr/>
          <a:lstStyle>
            <a:lvl1pPr algn="ctr">
              <a:defRPr b="0" i="0">
                <a:solidFill>
                  <a:schemeClr val="bg1"/>
                </a:solidFill>
                <a:latin typeface="Avenir Book" panose="02000503020000020003" pitchFamily="2" charset="0"/>
                <a:cs typeface="Arial" panose="020B0604020202020204" pitchFamily="34" charset="0"/>
              </a:defRPr>
            </a:lvl1pPr>
          </a:lstStyle>
          <a:p>
            <a:endParaRPr lang="it-IT"/>
          </a:p>
        </p:txBody>
      </p:sp>
    </p:spTree>
    <p:extLst>
      <p:ext uri="{BB962C8B-B14F-4D97-AF65-F5344CB8AC3E}">
        <p14:creationId xmlns:p14="http://schemas.microsoft.com/office/powerpoint/2010/main" val="3851299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4:3 Dark">
    <p:spTree>
      <p:nvGrpSpPr>
        <p:cNvPr id="1" name=""/>
        <p:cNvGrpSpPr/>
        <p:nvPr/>
      </p:nvGrpSpPr>
      <p:grpSpPr>
        <a:xfrm>
          <a:off x="0" y="0"/>
          <a:ext cx="0" cy="0"/>
          <a:chOff x="0" y="0"/>
          <a:chExt cx="0" cy="0"/>
        </a:xfrm>
      </p:grpSpPr>
      <p:sp>
        <p:nvSpPr>
          <p:cNvPr id="2" name="Segnaposto risorsa multimediale 10">
            <a:extLst>
              <a:ext uri="{FF2B5EF4-FFF2-40B4-BE49-F238E27FC236}">
                <a16:creationId xmlns:a16="http://schemas.microsoft.com/office/drawing/2014/main" id="{9436EED7-8D10-EC6E-4D44-2B9B82DA46AB}"/>
              </a:ext>
            </a:extLst>
          </p:cNvPr>
          <p:cNvSpPr>
            <a:spLocks noGrp="1"/>
          </p:cNvSpPr>
          <p:nvPr>
            <p:ph type="media" sz="quarter" idx="13"/>
          </p:nvPr>
        </p:nvSpPr>
        <p:spPr>
          <a:xfrm>
            <a:off x="4158895" y="854076"/>
            <a:ext cx="11786308" cy="8874123"/>
          </a:xfrm>
          <a:prstGeom prst="rect">
            <a:avLst/>
          </a:prstGeom>
          <a:effectLst/>
        </p:spPr>
        <p:txBody>
          <a:bodyPr/>
          <a:lstStyle>
            <a:lvl1pPr algn="ctr">
              <a:defRPr b="0" i="0">
                <a:solidFill>
                  <a:schemeClr val="bg1"/>
                </a:solidFill>
                <a:latin typeface="Avenir Book" panose="02000503020000020003" pitchFamily="2" charset="0"/>
                <a:cs typeface="Arial" panose="020B0604020202020204" pitchFamily="34" charset="0"/>
              </a:defRPr>
            </a:lvl1pPr>
          </a:lstStyle>
          <a:p>
            <a:endParaRPr lang="it-IT"/>
          </a:p>
        </p:txBody>
      </p:sp>
      <p:sp>
        <p:nvSpPr>
          <p:cNvPr id="4" name="Segnaposto numero diapositiva 3">
            <a:extLst>
              <a:ext uri="{FF2B5EF4-FFF2-40B4-BE49-F238E27FC236}">
                <a16:creationId xmlns:a16="http://schemas.microsoft.com/office/drawing/2014/main" id="{02A47CF0-C5EF-F14B-828B-EAE15B4C7DDF}"/>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lvl1pPr>
          </a:lstStyle>
          <a:p>
            <a:pPr algn="r"/>
            <a:fld id="{B6F15528-21DE-4FAA-801E-634DDDAF4B2B}" type="slidenum">
              <a:rPr lang="it-IT" smtClean="0"/>
              <a:pPr algn="r"/>
              <a:t>‹N›</a:t>
            </a:fld>
            <a:endParaRPr lang="it-IT"/>
          </a:p>
        </p:txBody>
      </p:sp>
      <p:sp>
        <p:nvSpPr>
          <p:cNvPr id="7" name="Holder 3">
            <a:extLst>
              <a:ext uri="{FF2B5EF4-FFF2-40B4-BE49-F238E27FC236}">
                <a16:creationId xmlns:a16="http://schemas.microsoft.com/office/drawing/2014/main" id="{CDA17187-B78F-264B-B96D-074A00183F0E}"/>
              </a:ext>
            </a:extLst>
          </p:cNvPr>
          <p:cNvSpPr>
            <a:spLocks noGrp="1"/>
          </p:cNvSpPr>
          <p:nvPr>
            <p:ph type="body" idx="1" hasCustomPrompt="1"/>
          </p:nvPr>
        </p:nvSpPr>
        <p:spPr>
          <a:xfrm rot="16200000">
            <a:off x="14332254" y="4787065"/>
            <a:ext cx="8890530" cy="991737"/>
          </a:xfrm>
          <a:prstGeom prst="rect">
            <a:avLst/>
          </a:prstGeom>
        </p:spPr>
        <p:txBody>
          <a:bodyPr lIns="0" tIns="0" rIns="0" bIns="0" anchor="b">
            <a:noAutofit/>
          </a:bodyPr>
          <a:lstStyle>
            <a:lvl1pPr marL="0" indent="0" algn="ctr">
              <a:buFont typeface="Arial" panose="020B0604020202020204" pitchFamily="34" charset="0"/>
              <a:buNone/>
              <a:defRPr sz="2000" b="0" i="0">
                <a:solidFill>
                  <a:srgbClr val="F9F9F9"/>
                </a:solidFill>
                <a:latin typeface="+mn-lt"/>
                <a:cs typeface="Arial" panose="020B0604020202020204" pitchFamily="34" charset="0"/>
              </a:defRPr>
            </a:lvl1pPr>
          </a:lstStyle>
          <a:p>
            <a:r>
              <a:rPr lang="it-IT"/>
              <a:t>Click to </a:t>
            </a:r>
            <a:r>
              <a:rPr lang="it-IT" err="1"/>
              <a:t>add</a:t>
            </a:r>
            <a:r>
              <a:rPr lang="it-IT"/>
              <a:t> text</a:t>
            </a:r>
            <a:endParaRPr/>
          </a:p>
        </p:txBody>
      </p:sp>
    </p:spTree>
    <p:extLst>
      <p:ext uri="{BB962C8B-B14F-4D97-AF65-F5344CB8AC3E}">
        <p14:creationId xmlns:p14="http://schemas.microsoft.com/office/powerpoint/2010/main" val="320350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1 Asset Dark">
    <p:bg>
      <p:bgPr>
        <a:solidFill>
          <a:srgbClr val="010813"/>
        </a:solid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69" y="2612535"/>
            <a:ext cx="8084079"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a:p>
            <a:endParaRPr/>
          </a:p>
        </p:txBody>
      </p:sp>
      <p:sp>
        <p:nvSpPr>
          <p:cNvPr id="8" name="Segnaposto immagine 2">
            <a:extLst>
              <a:ext uri="{FF2B5EF4-FFF2-40B4-BE49-F238E27FC236}">
                <a16:creationId xmlns:a16="http://schemas.microsoft.com/office/drawing/2014/main" id="{89BFA568-47BC-EE47-BDA4-A73C4F8469B0}"/>
              </a:ext>
            </a:extLst>
          </p:cNvPr>
          <p:cNvSpPr>
            <a:spLocks noGrp="1"/>
          </p:cNvSpPr>
          <p:nvPr>
            <p:ph type="pic" sz="quarter" idx="11" hasCustomPrompt="1"/>
          </p:nvPr>
        </p:nvSpPr>
        <p:spPr>
          <a:xfrm>
            <a:off x="10052050" y="0"/>
            <a:ext cx="10052050" cy="11309350"/>
          </a:xfrm>
          <a:prstGeom prst="rect">
            <a:avLst/>
          </a:prstGeom>
        </p:spPr>
        <p:txBody>
          <a:bodyPr/>
          <a:lstStyle>
            <a:lvl1pPr algn="ctr">
              <a:defRPr>
                <a:solidFill>
                  <a:schemeClr val="bg1"/>
                </a:solidFill>
              </a:defRPr>
            </a:lvl1pPr>
          </a:lstStyle>
          <a:p>
            <a:r>
              <a:rPr lang="it-IT" err="1"/>
              <a:t>Asset</a:t>
            </a:r>
            <a:endParaRPr lang="it-IT"/>
          </a:p>
        </p:txBody>
      </p:sp>
      <p:sp>
        <p:nvSpPr>
          <p:cNvPr id="3" name="Titolo 6">
            <a:extLst>
              <a:ext uri="{FF2B5EF4-FFF2-40B4-BE49-F238E27FC236}">
                <a16:creationId xmlns:a16="http://schemas.microsoft.com/office/drawing/2014/main" id="{FB4A4DD4-1B98-2D45-A921-251D7982BB2B}"/>
              </a:ext>
            </a:extLst>
          </p:cNvPr>
          <p:cNvSpPr>
            <a:spLocks noGrp="1"/>
          </p:cNvSpPr>
          <p:nvPr>
            <p:ph type="title" hasCustomPrompt="1"/>
          </p:nvPr>
        </p:nvSpPr>
        <p:spPr>
          <a:xfrm>
            <a:off x="824969" y="273560"/>
            <a:ext cx="8084079"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C3C094ED-588D-FFEC-7803-E71F028F2754}"/>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1348368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2 Asset Dark">
    <p:bg>
      <p:bgPr>
        <a:solidFill>
          <a:srgbClr val="010813"/>
        </a:solid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8" name="Segnaposto immagine 2">
            <a:extLst>
              <a:ext uri="{FF2B5EF4-FFF2-40B4-BE49-F238E27FC236}">
                <a16:creationId xmlns:a16="http://schemas.microsoft.com/office/drawing/2014/main" id="{89BFA568-47BC-EE47-BDA4-A73C4F8469B0}"/>
              </a:ext>
            </a:extLst>
          </p:cNvPr>
          <p:cNvSpPr>
            <a:spLocks noGrp="1"/>
          </p:cNvSpPr>
          <p:nvPr>
            <p:ph type="pic" sz="quarter" idx="11" hasCustomPrompt="1"/>
          </p:nvPr>
        </p:nvSpPr>
        <p:spPr>
          <a:xfrm>
            <a:off x="10052050" y="1"/>
            <a:ext cx="10052050" cy="5654674"/>
          </a:xfrm>
          <a:prstGeom prst="rect">
            <a:avLst/>
          </a:prstGeom>
        </p:spPr>
        <p:txBody>
          <a:bodyPr/>
          <a:lstStyle>
            <a:lvl1pPr algn="ctr">
              <a:defRPr>
                <a:solidFill>
                  <a:schemeClr val="bg1"/>
                </a:solidFill>
              </a:defRPr>
            </a:lvl1pPr>
          </a:lstStyle>
          <a:p>
            <a:r>
              <a:rPr lang="it-IT" err="1"/>
              <a:t>Asset</a:t>
            </a:r>
            <a:endParaRPr lang="it-IT"/>
          </a:p>
        </p:txBody>
      </p:sp>
      <p:sp>
        <p:nvSpPr>
          <p:cNvPr id="7" name="Segnaposto immagine 2">
            <a:extLst>
              <a:ext uri="{FF2B5EF4-FFF2-40B4-BE49-F238E27FC236}">
                <a16:creationId xmlns:a16="http://schemas.microsoft.com/office/drawing/2014/main" id="{7CE841CC-D4DC-644C-8116-E10032C16C93}"/>
              </a:ext>
            </a:extLst>
          </p:cNvPr>
          <p:cNvSpPr>
            <a:spLocks noGrp="1"/>
          </p:cNvSpPr>
          <p:nvPr>
            <p:ph type="pic" sz="quarter" idx="12" hasCustomPrompt="1"/>
          </p:nvPr>
        </p:nvSpPr>
        <p:spPr>
          <a:xfrm>
            <a:off x="10052050" y="5654675"/>
            <a:ext cx="10052050" cy="5654674"/>
          </a:xfrm>
          <a:prstGeom prst="rect">
            <a:avLst/>
          </a:prstGeom>
        </p:spPr>
        <p:txBody>
          <a:bodyPr/>
          <a:lstStyle>
            <a:lvl1pPr algn="ctr">
              <a:defRPr>
                <a:solidFill>
                  <a:schemeClr val="bg1"/>
                </a:solidFill>
              </a:defRPr>
            </a:lvl1pPr>
          </a:lstStyle>
          <a:p>
            <a:r>
              <a:rPr lang="it-IT" err="1"/>
              <a:t>Asset</a:t>
            </a:r>
            <a:endParaRPr lang="it-IT"/>
          </a:p>
        </p:txBody>
      </p:sp>
      <p:sp>
        <p:nvSpPr>
          <p:cNvPr id="3" name="Holder 3">
            <a:extLst>
              <a:ext uri="{FF2B5EF4-FFF2-40B4-BE49-F238E27FC236}">
                <a16:creationId xmlns:a16="http://schemas.microsoft.com/office/drawing/2014/main" id="{2D2D997D-BC3F-ECC5-CC0D-7960A17CD69C}"/>
              </a:ext>
            </a:extLst>
          </p:cNvPr>
          <p:cNvSpPr>
            <a:spLocks noGrp="1"/>
          </p:cNvSpPr>
          <p:nvPr>
            <p:ph type="body" idx="10" hasCustomPrompt="1"/>
          </p:nvPr>
        </p:nvSpPr>
        <p:spPr>
          <a:xfrm>
            <a:off x="824969" y="2612535"/>
            <a:ext cx="8084079"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a:p>
            <a:endParaRPr/>
          </a:p>
        </p:txBody>
      </p:sp>
      <p:sp>
        <p:nvSpPr>
          <p:cNvPr id="4" name="Titolo 6">
            <a:extLst>
              <a:ext uri="{FF2B5EF4-FFF2-40B4-BE49-F238E27FC236}">
                <a16:creationId xmlns:a16="http://schemas.microsoft.com/office/drawing/2014/main" id="{09B003A6-6495-29ED-658A-367000D3558B}"/>
              </a:ext>
            </a:extLst>
          </p:cNvPr>
          <p:cNvSpPr>
            <a:spLocks noGrp="1"/>
          </p:cNvSpPr>
          <p:nvPr>
            <p:ph type="title" hasCustomPrompt="1"/>
          </p:nvPr>
        </p:nvSpPr>
        <p:spPr>
          <a:xfrm>
            <a:off x="824969" y="273560"/>
            <a:ext cx="8084079"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773A9CD4-EBC5-348A-603E-2AC381B6E88B}"/>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183381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Title">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9B657DDD-CE6B-BF4E-9181-1850AD277BA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p:blipFill>
        <p:spPr>
          <a:xfrm>
            <a:off x="0" y="397"/>
            <a:ext cx="20104099" cy="11308556"/>
          </a:xfrm>
          <a:prstGeom prst="rect">
            <a:avLst/>
          </a:prstGeom>
        </p:spPr>
      </p:pic>
      <p:sp>
        <p:nvSpPr>
          <p:cNvPr id="8" name="Segnaposto testo 7">
            <a:extLst>
              <a:ext uri="{FF2B5EF4-FFF2-40B4-BE49-F238E27FC236}">
                <a16:creationId xmlns:a16="http://schemas.microsoft.com/office/drawing/2014/main" id="{49474F84-7885-1C4F-8735-8E8BE7C9738E}"/>
              </a:ext>
            </a:extLst>
          </p:cNvPr>
          <p:cNvSpPr>
            <a:spLocks noGrp="1"/>
          </p:cNvSpPr>
          <p:nvPr>
            <p:ph type="body" sz="quarter" idx="11" hasCustomPrompt="1"/>
          </p:nvPr>
        </p:nvSpPr>
        <p:spPr>
          <a:xfrm>
            <a:off x="5438509" y="2111375"/>
            <a:ext cx="9227080" cy="7086600"/>
          </a:xfrm>
          <a:prstGeom prst="rect">
            <a:avLst/>
          </a:prstGeom>
        </p:spPr>
        <p:txBody>
          <a:bodyPr lIns="0" tIns="0" rIns="0" bIns="0" anchor="ctr"/>
          <a:lstStyle>
            <a:lvl1pPr algn="ctr">
              <a:defRPr sz="7200" spc="0">
                <a:solidFill>
                  <a:srgbClr val="F9F9F9"/>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it-IT"/>
              <a:t>Click To </a:t>
            </a:r>
            <a:r>
              <a:rPr lang="it-IT" err="1"/>
              <a:t>Add</a:t>
            </a:r>
            <a:r>
              <a:rPr lang="it-IT"/>
              <a:t> Title</a:t>
            </a:r>
          </a:p>
        </p:txBody>
      </p:sp>
      <p:pic>
        <p:nvPicPr>
          <p:cNvPr id="7" name="Immagine 6">
            <a:extLst>
              <a:ext uri="{FF2B5EF4-FFF2-40B4-BE49-F238E27FC236}">
                <a16:creationId xmlns:a16="http://schemas.microsoft.com/office/drawing/2014/main" id="{04631A23-83ED-8C60-C0D5-501A6AF52DBC}"/>
              </a:ext>
            </a:extLst>
          </p:cNvPr>
          <p:cNvPicPr>
            <a:picLocks noChangeAspect="1"/>
          </p:cNvPicPr>
          <p:nvPr userDrawn="1"/>
        </p:nvPicPr>
        <p:blipFill>
          <a:blip r:embed="rId4"/>
          <a:stretch>
            <a:fillRect/>
          </a:stretch>
        </p:blipFill>
        <p:spPr>
          <a:xfrm>
            <a:off x="8320458" y="1662444"/>
            <a:ext cx="3463182" cy="897862"/>
          </a:xfrm>
          <a:prstGeom prst="rect">
            <a:avLst/>
          </a:prstGeom>
        </p:spPr>
      </p:pic>
    </p:spTree>
    <p:extLst>
      <p:ext uri="{BB962C8B-B14F-4D97-AF65-F5344CB8AC3E}">
        <p14:creationId xmlns:p14="http://schemas.microsoft.com/office/powerpoint/2010/main" val="270921908"/>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3 Asset Dark">
    <p:bg>
      <p:bgPr>
        <a:solidFill>
          <a:srgbClr val="010813"/>
        </a:solid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8" name="Segnaposto immagine 2">
            <a:extLst>
              <a:ext uri="{FF2B5EF4-FFF2-40B4-BE49-F238E27FC236}">
                <a16:creationId xmlns:a16="http://schemas.microsoft.com/office/drawing/2014/main" id="{89BFA568-47BC-EE47-BDA4-A73C4F8469B0}"/>
              </a:ext>
            </a:extLst>
          </p:cNvPr>
          <p:cNvSpPr>
            <a:spLocks noGrp="1"/>
          </p:cNvSpPr>
          <p:nvPr>
            <p:ph type="pic" sz="quarter" idx="11" hasCustomPrompt="1"/>
          </p:nvPr>
        </p:nvSpPr>
        <p:spPr>
          <a:xfrm>
            <a:off x="10052050" y="-1"/>
            <a:ext cx="5117239" cy="5654675"/>
          </a:xfrm>
          <a:prstGeom prst="rect">
            <a:avLst/>
          </a:prstGeom>
        </p:spPr>
        <p:txBody>
          <a:bodyPr/>
          <a:lstStyle>
            <a:lvl1pPr algn="ctr">
              <a:defRPr>
                <a:solidFill>
                  <a:schemeClr val="bg1"/>
                </a:solidFill>
              </a:defRPr>
            </a:lvl1pPr>
          </a:lstStyle>
          <a:p>
            <a:r>
              <a:rPr lang="it-IT" err="1"/>
              <a:t>Asset</a:t>
            </a:r>
            <a:endParaRPr lang="it-IT"/>
          </a:p>
        </p:txBody>
      </p:sp>
      <p:sp>
        <p:nvSpPr>
          <p:cNvPr id="7" name="Segnaposto immagine 2">
            <a:extLst>
              <a:ext uri="{FF2B5EF4-FFF2-40B4-BE49-F238E27FC236}">
                <a16:creationId xmlns:a16="http://schemas.microsoft.com/office/drawing/2014/main" id="{7CE841CC-D4DC-644C-8116-E10032C16C93}"/>
              </a:ext>
            </a:extLst>
          </p:cNvPr>
          <p:cNvSpPr>
            <a:spLocks noGrp="1"/>
          </p:cNvSpPr>
          <p:nvPr>
            <p:ph type="pic" sz="quarter" idx="12" hasCustomPrompt="1"/>
          </p:nvPr>
        </p:nvSpPr>
        <p:spPr>
          <a:xfrm>
            <a:off x="10052050" y="5654674"/>
            <a:ext cx="10052050" cy="5654676"/>
          </a:xfrm>
          <a:prstGeom prst="rect">
            <a:avLst/>
          </a:prstGeom>
        </p:spPr>
        <p:txBody>
          <a:bodyPr/>
          <a:lstStyle>
            <a:lvl1pPr algn="ctr">
              <a:defRPr>
                <a:solidFill>
                  <a:schemeClr val="bg1"/>
                </a:solidFill>
              </a:defRPr>
            </a:lvl1pPr>
          </a:lstStyle>
          <a:p>
            <a:r>
              <a:rPr lang="it-IT" err="1"/>
              <a:t>Asset</a:t>
            </a:r>
            <a:endParaRPr lang="it-IT"/>
          </a:p>
        </p:txBody>
      </p:sp>
      <p:sp>
        <p:nvSpPr>
          <p:cNvPr id="3" name="Holder 3">
            <a:extLst>
              <a:ext uri="{FF2B5EF4-FFF2-40B4-BE49-F238E27FC236}">
                <a16:creationId xmlns:a16="http://schemas.microsoft.com/office/drawing/2014/main" id="{2D2D997D-BC3F-ECC5-CC0D-7960A17CD69C}"/>
              </a:ext>
            </a:extLst>
          </p:cNvPr>
          <p:cNvSpPr>
            <a:spLocks noGrp="1"/>
          </p:cNvSpPr>
          <p:nvPr>
            <p:ph type="body" idx="10" hasCustomPrompt="1"/>
          </p:nvPr>
        </p:nvSpPr>
        <p:spPr>
          <a:xfrm>
            <a:off x="824969" y="2612535"/>
            <a:ext cx="8084079"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a:p>
            <a:endParaRPr/>
          </a:p>
        </p:txBody>
      </p:sp>
      <p:sp>
        <p:nvSpPr>
          <p:cNvPr id="4" name="Titolo 6">
            <a:extLst>
              <a:ext uri="{FF2B5EF4-FFF2-40B4-BE49-F238E27FC236}">
                <a16:creationId xmlns:a16="http://schemas.microsoft.com/office/drawing/2014/main" id="{09B003A6-6495-29ED-658A-367000D3558B}"/>
              </a:ext>
            </a:extLst>
          </p:cNvPr>
          <p:cNvSpPr>
            <a:spLocks noGrp="1"/>
          </p:cNvSpPr>
          <p:nvPr>
            <p:ph type="title" hasCustomPrompt="1"/>
          </p:nvPr>
        </p:nvSpPr>
        <p:spPr>
          <a:xfrm>
            <a:off x="824969" y="273560"/>
            <a:ext cx="8084079"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9" name="Segnaposto immagine 2">
            <a:extLst>
              <a:ext uri="{FF2B5EF4-FFF2-40B4-BE49-F238E27FC236}">
                <a16:creationId xmlns:a16="http://schemas.microsoft.com/office/drawing/2014/main" id="{6D012F3A-68A9-FC48-9CFF-36532C429EAC}"/>
              </a:ext>
            </a:extLst>
          </p:cNvPr>
          <p:cNvSpPr>
            <a:spLocks noGrp="1"/>
          </p:cNvSpPr>
          <p:nvPr>
            <p:ph type="pic" sz="quarter" idx="13" hasCustomPrompt="1"/>
          </p:nvPr>
        </p:nvSpPr>
        <p:spPr>
          <a:xfrm>
            <a:off x="15169289" y="0"/>
            <a:ext cx="4934811" cy="5654674"/>
          </a:xfrm>
          <a:prstGeom prst="rect">
            <a:avLst/>
          </a:prstGeom>
        </p:spPr>
        <p:txBody>
          <a:bodyPr/>
          <a:lstStyle>
            <a:lvl1pPr algn="ctr">
              <a:defRPr>
                <a:solidFill>
                  <a:schemeClr val="bg1"/>
                </a:solidFill>
              </a:defRPr>
            </a:lvl1pPr>
          </a:lstStyle>
          <a:p>
            <a:r>
              <a:rPr lang="it-IT" err="1"/>
              <a:t>Asset</a:t>
            </a:r>
            <a:endParaRPr lang="it-IT"/>
          </a:p>
        </p:txBody>
      </p:sp>
      <p:sp>
        <p:nvSpPr>
          <p:cNvPr id="2" name="Segnaposto immagine 7">
            <a:extLst>
              <a:ext uri="{FF2B5EF4-FFF2-40B4-BE49-F238E27FC236}">
                <a16:creationId xmlns:a16="http://schemas.microsoft.com/office/drawing/2014/main" id="{717B8471-8D62-6F22-F7EB-6BD54F7F3843}"/>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459842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4 Asset Dark">
    <p:bg>
      <p:bgPr>
        <a:solidFill>
          <a:srgbClr val="010813"/>
        </a:solid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8" name="Segnaposto immagine 2">
            <a:extLst>
              <a:ext uri="{FF2B5EF4-FFF2-40B4-BE49-F238E27FC236}">
                <a16:creationId xmlns:a16="http://schemas.microsoft.com/office/drawing/2014/main" id="{89BFA568-47BC-EE47-BDA4-A73C4F8469B0}"/>
              </a:ext>
            </a:extLst>
          </p:cNvPr>
          <p:cNvSpPr>
            <a:spLocks noGrp="1"/>
          </p:cNvSpPr>
          <p:nvPr>
            <p:ph type="pic" sz="quarter" idx="11" hasCustomPrompt="1"/>
          </p:nvPr>
        </p:nvSpPr>
        <p:spPr>
          <a:xfrm>
            <a:off x="10052051" y="0"/>
            <a:ext cx="5025600" cy="5654675"/>
          </a:xfrm>
          <a:prstGeom prst="rect">
            <a:avLst/>
          </a:prstGeom>
        </p:spPr>
        <p:txBody>
          <a:bodyPr/>
          <a:lstStyle>
            <a:lvl1pPr algn="ctr">
              <a:defRPr>
                <a:solidFill>
                  <a:schemeClr val="bg1"/>
                </a:solidFill>
              </a:defRPr>
            </a:lvl1pPr>
          </a:lstStyle>
          <a:p>
            <a:r>
              <a:rPr lang="it-IT" err="1"/>
              <a:t>Asset</a:t>
            </a:r>
            <a:endParaRPr lang="it-IT"/>
          </a:p>
        </p:txBody>
      </p:sp>
      <p:sp>
        <p:nvSpPr>
          <p:cNvPr id="7" name="Segnaposto immagine 2">
            <a:extLst>
              <a:ext uri="{FF2B5EF4-FFF2-40B4-BE49-F238E27FC236}">
                <a16:creationId xmlns:a16="http://schemas.microsoft.com/office/drawing/2014/main" id="{7CE841CC-D4DC-644C-8116-E10032C16C93}"/>
              </a:ext>
            </a:extLst>
          </p:cNvPr>
          <p:cNvSpPr>
            <a:spLocks noGrp="1"/>
          </p:cNvSpPr>
          <p:nvPr>
            <p:ph type="pic" sz="quarter" idx="12" hasCustomPrompt="1"/>
          </p:nvPr>
        </p:nvSpPr>
        <p:spPr>
          <a:xfrm>
            <a:off x="10052051" y="5654675"/>
            <a:ext cx="5025600" cy="5654674"/>
          </a:xfrm>
          <a:prstGeom prst="rect">
            <a:avLst/>
          </a:prstGeom>
        </p:spPr>
        <p:txBody>
          <a:bodyPr/>
          <a:lstStyle>
            <a:lvl1pPr algn="ctr">
              <a:defRPr>
                <a:solidFill>
                  <a:schemeClr val="bg1"/>
                </a:solidFill>
              </a:defRPr>
            </a:lvl1pPr>
          </a:lstStyle>
          <a:p>
            <a:r>
              <a:rPr lang="it-IT" err="1"/>
              <a:t>Asset</a:t>
            </a:r>
            <a:endParaRPr lang="it-IT"/>
          </a:p>
        </p:txBody>
      </p:sp>
      <p:sp>
        <p:nvSpPr>
          <p:cNvPr id="10" name="Segnaposto immagine 2">
            <a:extLst>
              <a:ext uri="{FF2B5EF4-FFF2-40B4-BE49-F238E27FC236}">
                <a16:creationId xmlns:a16="http://schemas.microsoft.com/office/drawing/2014/main" id="{D97E1775-AE4F-E544-98B1-6B879AA0550E}"/>
              </a:ext>
            </a:extLst>
          </p:cNvPr>
          <p:cNvSpPr>
            <a:spLocks noGrp="1"/>
          </p:cNvSpPr>
          <p:nvPr>
            <p:ph type="pic" sz="quarter" idx="13" hasCustomPrompt="1"/>
          </p:nvPr>
        </p:nvSpPr>
        <p:spPr>
          <a:xfrm>
            <a:off x="15078500" y="0"/>
            <a:ext cx="5025600" cy="5654675"/>
          </a:xfrm>
          <a:prstGeom prst="rect">
            <a:avLst/>
          </a:prstGeom>
        </p:spPr>
        <p:txBody>
          <a:bodyPr/>
          <a:lstStyle>
            <a:lvl1pPr algn="ctr">
              <a:defRPr>
                <a:solidFill>
                  <a:schemeClr val="bg1"/>
                </a:solidFill>
              </a:defRPr>
            </a:lvl1pPr>
          </a:lstStyle>
          <a:p>
            <a:r>
              <a:rPr lang="it-IT" err="1"/>
              <a:t>Asset</a:t>
            </a:r>
            <a:endParaRPr lang="it-IT"/>
          </a:p>
        </p:txBody>
      </p:sp>
      <p:sp>
        <p:nvSpPr>
          <p:cNvPr id="11" name="Segnaposto immagine 2">
            <a:extLst>
              <a:ext uri="{FF2B5EF4-FFF2-40B4-BE49-F238E27FC236}">
                <a16:creationId xmlns:a16="http://schemas.microsoft.com/office/drawing/2014/main" id="{525F9796-A266-1146-9832-9EC9F07EE9E4}"/>
              </a:ext>
            </a:extLst>
          </p:cNvPr>
          <p:cNvSpPr>
            <a:spLocks noGrp="1"/>
          </p:cNvSpPr>
          <p:nvPr>
            <p:ph type="pic" sz="quarter" idx="14" hasCustomPrompt="1"/>
          </p:nvPr>
        </p:nvSpPr>
        <p:spPr>
          <a:xfrm>
            <a:off x="15078500" y="5654674"/>
            <a:ext cx="5025600" cy="5654673"/>
          </a:xfrm>
          <a:prstGeom prst="rect">
            <a:avLst/>
          </a:prstGeom>
        </p:spPr>
        <p:txBody>
          <a:bodyPr/>
          <a:lstStyle>
            <a:lvl1pPr algn="ctr">
              <a:defRPr>
                <a:solidFill>
                  <a:schemeClr val="bg1"/>
                </a:solidFill>
              </a:defRPr>
            </a:lvl1pPr>
          </a:lstStyle>
          <a:p>
            <a:r>
              <a:rPr lang="it-IT" err="1"/>
              <a:t>Asset</a:t>
            </a:r>
            <a:endParaRPr lang="it-IT"/>
          </a:p>
        </p:txBody>
      </p:sp>
      <p:sp>
        <p:nvSpPr>
          <p:cNvPr id="3" name="Holder 3">
            <a:extLst>
              <a:ext uri="{FF2B5EF4-FFF2-40B4-BE49-F238E27FC236}">
                <a16:creationId xmlns:a16="http://schemas.microsoft.com/office/drawing/2014/main" id="{3E84C603-0635-B3CB-9520-09AF8ACF770D}"/>
              </a:ext>
            </a:extLst>
          </p:cNvPr>
          <p:cNvSpPr>
            <a:spLocks noGrp="1"/>
          </p:cNvSpPr>
          <p:nvPr>
            <p:ph type="body" idx="10" hasCustomPrompt="1"/>
          </p:nvPr>
        </p:nvSpPr>
        <p:spPr>
          <a:xfrm>
            <a:off x="824969" y="2612535"/>
            <a:ext cx="8084079"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4" name="Titolo 6">
            <a:extLst>
              <a:ext uri="{FF2B5EF4-FFF2-40B4-BE49-F238E27FC236}">
                <a16:creationId xmlns:a16="http://schemas.microsoft.com/office/drawing/2014/main" id="{7A3156D5-4563-E8E0-8231-2B103AB21282}"/>
              </a:ext>
            </a:extLst>
          </p:cNvPr>
          <p:cNvSpPr>
            <a:spLocks noGrp="1"/>
          </p:cNvSpPr>
          <p:nvPr>
            <p:ph type="title" hasCustomPrompt="1"/>
          </p:nvPr>
        </p:nvSpPr>
        <p:spPr>
          <a:xfrm>
            <a:off x="824969" y="273560"/>
            <a:ext cx="8084079"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5FCF1AB2-0EE1-7F59-39EC-3E08A418D22D}"/>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1410704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ards Dark">
    <p:bg>
      <p:bgPr>
        <a:solidFill>
          <a:srgbClr val="010813"/>
        </a:solid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69" y="2378075"/>
            <a:ext cx="18448416" cy="936625"/>
          </a:xfrm>
          <a:prstGeom prst="rect">
            <a:avLst/>
          </a:prstGeom>
        </p:spPr>
        <p:txBody>
          <a:bodyPr lIns="0" tIns="0" rIns="0" bIns="0"/>
          <a:lstStyle>
            <a:lvl1pPr>
              <a:defRPr sz="2400" b="0" i="0">
                <a:solidFill>
                  <a:srgbClr val="F9F9F9"/>
                </a:solidFill>
                <a:latin typeface="+mn-lt"/>
                <a:cs typeface="Arial" panose="020B0604020202020204" pitchFamily="34" charset="0"/>
              </a:defRPr>
            </a:lvl1pPr>
          </a:lstStyle>
          <a:p>
            <a:r>
              <a:rPr lang="it-IT"/>
              <a:t>Click to </a:t>
            </a:r>
            <a:r>
              <a:rPr lang="it-IT" err="1"/>
              <a:t>add</a:t>
            </a:r>
            <a:r>
              <a:rPr lang="it-IT"/>
              <a:t> text</a:t>
            </a:r>
            <a:endParaRPr/>
          </a:p>
        </p:txBody>
      </p:sp>
      <p:sp>
        <p:nvSpPr>
          <p:cNvPr id="4" name="Titolo 6">
            <a:extLst>
              <a:ext uri="{FF2B5EF4-FFF2-40B4-BE49-F238E27FC236}">
                <a16:creationId xmlns:a16="http://schemas.microsoft.com/office/drawing/2014/main" id="{11E3A03A-6C07-1D94-17F8-FEDF9AEDB361}"/>
              </a:ext>
            </a:extLst>
          </p:cNvPr>
          <p:cNvSpPr>
            <a:spLocks noGrp="1"/>
          </p:cNvSpPr>
          <p:nvPr>
            <p:ph type="title" hasCustomPrompt="1"/>
          </p:nvPr>
        </p:nvSpPr>
        <p:spPr>
          <a:xfrm>
            <a:off x="824969" y="273560"/>
            <a:ext cx="16085079"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14" name="Rettangolo 13">
            <a:extLst>
              <a:ext uri="{FF2B5EF4-FFF2-40B4-BE49-F238E27FC236}">
                <a16:creationId xmlns:a16="http://schemas.microsoft.com/office/drawing/2014/main" id="{C752EB65-3234-F64D-9930-1EE5C439CE6C}"/>
              </a:ext>
            </a:extLst>
          </p:cNvPr>
          <p:cNvSpPr/>
          <p:nvPr userDrawn="1"/>
        </p:nvSpPr>
        <p:spPr>
          <a:xfrm>
            <a:off x="15288430" y="4899653"/>
            <a:ext cx="3978000" cy="3909240"/>
          </a:xfrm>
          <a:prstGeom prst="rect">
            <a:avLst/>
          </a:prstGeom>
          <a:gradFill>
            <a:gsLst>
              <a:gs pos="20000">
                <a:schemeClr val="accent1"/>
              </a:gs>
              <a:gs pos="70000">
                <a:schemeClr val="accent1">
                  <a:lumMod val="90000"/>
                  <a:lumOff val="10000"/>
                </a:scheme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pPr lvl="0"/>
            <a:endParaRPr lang="it-IT" sz="2800" dirty="0">
              <a:solidFill>
                <a:schemeClr val="bg1"/>
              </a:solidFill>
              <a:latin typeface="+mj-lt"/>
              <a:cs typeface="Arial" panose="020B0604020202020204" pitchFamily="34" charset="0"/>
            </a:endParaRPr>
          </a:p>
        </p:txBody>
      </p:sp>
      <p:sp>
        <p:nvSpPr>
          <p:cNvPr id="19" name="Rettangolo 18">
            <a:extLst>
              <a:ext uri="{FF2B5EF4-FFF2-40B4-BE49-F238E27FC236}">
                <a16:creationId xmlns:a16="http://schemas.microsoft.com/office/drawing/2014/main" id="{819CB206-CD45-924C-9682-C4CEECC04358}"/>
              </a:ext>
            </a:extLst>
          </p:cNvPr>
          <p:cNvSpPr/>
          <p:nvPr userDrawn="1"/>
        </p:nvSpPr>
        <p:spPr>
          <a:xfrm>
            <a:off x="10448508" y="4899653"/>
            <a:ext cx="3978000" cy="3909240"/>
          </a:xfrm>
          <a:prstGeom prst="rect">
            <a:avLst/>
          </a:prstGeom>
          <a:gradFill>
            <a:gsLst>
              <a:gs pos="20000">
                <a:schemeClr val="accent1"/>
              </a:gs>
              <a:gs pos="70000">
                <a:schemeClr val="accent1">
                  <a:lumMod val="90000"/>
                  <a:lumOff val="10000"/>
                </a:scheme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pPr lvl="0"/>
            <a:endParaRPr lang="it-IT" sz="2800" dirty="0">
              <a:solidFill>
                <a:schemeClr val="bg1"/>
              </a:solidFill>
              <a:latin typeface="+mj-lt"/>
              <a:cs typeface="Arial" panose="020B0604020202020204" pitchFamily="34" charset="0"/>
            </a:endParaRPr>
          </a:p>
        </p:txBody>
      </p:sp>
      <p:sp>
        <p:nvSpPr>
          <p:cNvPr id="20" name="Rettangolo 19">
            <a:extLst>
              <a:ext uri="{FF2B5EF4-FFF2-40B4-BE49-F238E27FC236}">
                <a16:creationId xmlns:a16="http://schemas.microsoft.com/office/drawing/2014/main" id="{5E36C0C3-F18F-1949-A74A-E0E9DE9D8F80}"/>
              </a:ext>
            </a:extLst>
          </p:cNvPr>
          <p:cNvSpPr/>
          <p:nvPr userDrawn="1"/>
        </p:nvSpPr>
        <p:spPr>
          <a:xfrm>
            <a:off x="5650982" y="4899653"/>
            <a:ext cx="3978000" cy="3909240"/>
          </a:xfrm>
          <a:prstGeom prst="rect">
            <a:avLst/>
          </a:prstGeom>
          <a:gradFill>
            <a:gsLst>
              <a:gs pos="20000">
                <a:schemeClr val="accent1"/>
              </a:gs>
              <a:gs pos="70000">
                <a:schemeClr val="accent1">
                  <a:lumMod val="90000"/>
                  <a:lumOff val="10000"/>
                </a:scheme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pPr lvl="0"/>
            <a:endParaRPr lang="it-IT" sz="2800" dirty="0">
              <a:solidFill>
                <a:schemeClr val="bg1"/>
              </a:solidFill>
              <a:latin typeface="+mj-lt"/>
              <a:cs typeface="Arial" panose="020B0604020202020204" pitchFamily="34" charset="0"/>
            </a:endParaRPr>
          </a:p>
        </p:txBody>
      </p:sp>
      <p:sp>
        <p:nvSpPr>
          <p:cNvPr id="21" name="Rettangolo 20">
            <a:extLst>
              <a:ext uri="{FF2B5EF4-FFF2-40B4-BE49-F238E27FC236}">
                <a16:creationId xmlns:a16="http://schemas.microsoft.com/office/drawing/2014/main" id="{E8C46508-3133-E74A-B690-D893CDF9DEEE}"/>
              </a:ext>
            </a:extLst>
          </p:cNvPr>
          <p:cNvSpPr/>
          <p:nvPr userDrawn="1"/>
        </p:nvSpPr>
        <p:spPr>
          <a:xfrm>
            <a:off x="818016" y="4899653"/>
            <a:ext cx="3978000" cy="3909240"/>
          </a:xfrm>
          <a:prstGeom prst="rect">
            <a:avLst/>
          </a:prstGeom>
          <a:gradFill>
            <a:gsLst>
              <a:gs pos="20000">
                <a:schemeClr val="accent1"/>
              </a:gs>
              <a:gs pos="70000">
                <a:schemeClr val="accent1">
                  <a:lumMod val="90000"/>
                  <a:lumOff val="10000"/>
                </a:scheme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bg1"/>
              </a:solidFill>
              <a:latin typeface="+mj-lt"/>
              <a:cs typeface="Arial" panose="020B0604020202020204" pitchFamily="34" charset="0"/>
            </a:endParaRPr>
          </a:p>
        </p:txBody>
      </p:sp>
      <p:sp>
        <p:nvSpPr>
          <p:cNvPr id="22" name="Ovale 21">
            <a:extLst>
              <a:ext uri="{FF2B5EF4-FFF2-40B4-BE49-F238E27FC236}">
                <a16:creationId xmlns:a16="http://schemas.microsoft.com/office/drawing/2014/main" id="{75475C9F-E10D-894B-BF03-B752D0F4393F}"/>
              </a:ext>
            </a:extLst>
          </p:cNvPr>
          <p:cNvSpPr>
            <a:spLocks noChangeAspect="1"/>
          </p:cNvSpPr>
          <p:nvPr userDrawn="1"/>
        </p:nvSpPr>
        <p:spPr>
          <a:xfrm>
            <a:off x="2532945" y="4625456"/>
            <a:ext cx="548142" cy="548394"/>
          </a:xfrm>
          <a:prstGeom prst="ellipse">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tx1"/>
                </a:solidFill>
                <a:latin typeface="+mj-lt"/>
                <a:cs typeface="Arial" panose="020B0604020202020204" pitchFamily="34" charset="0"/>
              </a:rPr>
              <a:t>1</a:t>
            </a:r>
          </a:p>
        </p:txBody>
      </p:sp>
      <p:sp>
        <p:nvSpPr>
          <p:cNvPr id="23" name="Ovale 22">
            <a:extLst>
              <a:ext uri="{FF2B5EF4-FFF2-40B4-BE49-F238E27FC236}">
                <a16:creationId xmlns:a16="http://schemas.microsoft.com/office/drawing/2014/main" id="{E2B286BF-6482-A842-B4C9-EAC11DAC94AF}"/>
              </a:ext>
            </a:extLst>
          </p:cNvPr>
          <p:cNvSpPr>
            <a:spLocks noChangeAspect="1"/>
          </p:cNvSpPr>
          <p:nvPr userDrawn="1"/>
        </p:nvSpPr>
        <p:spPr>
          <a:xfrm>
            <a:off x="7365911" y="4625456"/>
            <a:ext cx="548142" cy="548394"/>
          </a:xfrm>
          <a:prstGeom prst="ellipse">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tx1"/>
                </a:solidFill>
                <a:latin typeface="+mj-lt"/>
                <a:cs typeface="Arial" panose="020B0604020202020204" pitchFamily="34" charset="0"/>
              </a:rPr>
              <a:t>2</a:t>
            </a:r>
          </a:p>
        </p:txBody>
      </p:sp>
      <p:sp>
        <p:nvSpPr>
          <p:cNvPr id="24" name="Ovale 23">
            <a:extLst>
              <a:ext uri="{FF2B5EF4-FFF2-40B4-BE49-F238E27FC236}">
                <a16:creationId xmlns:a16="http://schemas.microsoft.com/office/drawing/2014/main" id="{88693188-8D68-A34F-9FE1-FBFFA45A20B0}"/>
              </a:ext>
            </a:extLst>
          </p:cNvPr>
          <p:cNvSpPr>
            <a:spLocks noChangeAspect="1"/>
          </p:cNvSpPr>
          <p:nvPr userDrawn="1"/>
        </p:nvSpPr>
        <p:spPr>
          <a:xfrm>
            <a:off x="12163437" y="4625456"/>
            <a:ext cx="548142" cy="548394"/>
          </a:xfrm>
          <a:prstGeom prst="ellipse">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tx1"/>
                </a:solidFill>
                <a:latin typeface="+mj-lt"/>
                <a:cs typeface="Arial" panose="020B0604020202020204" pitchFamily="34" charset="0"/>
              </a:rPr>
              <a:t>3</a:t>
            </a:r>
          </a:p>
        </p:txBody>
      </p:sp>
      <p:sp>
        <p:nvSpPr>
          <p:cNvPr id="25" name="Ovale 24">
            <a:extLst>
              <a:ext uri="{FF2B5EF4-FFF2-40B4-BE49-F238E27FC236}">
                <a16:creationId xmlns:a16="http://schemas.microsoft.com/office/drawing/2014/main" id="{39E85103-8B55-6D40-8AF3-54406DE26CAF}"/>
              </a:ext>
            </a:extLst>
          </p:cNvPr>
          <p:cNvSpPr>
            <a:spLocks noChangeAspect="1"/>
          </p:cNvSpPr>
          <p:nvPr userDrawn="1"/>
        </p:nvSpPr>
        <p:spPr>
          <a:xfrm>
            <a:off x="17003359" y="4625456"/>
            <a:ext cx="548142" cy="548394"/>
          </a:xfrm>
          <a:prstGeom prst="ellipse">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a:solidFill>
                  <a:schemeClr val="tx1"/>
                </a:solidFill>
                <a:latin typeface="+mj-lt"/>
                <a:cs typeface="Arial" panose="020B0604020202020204" pitchFamily="34" charset="0"/>
              </a:rPr>
              <a:t>4</a:t>
            </a:r>
          </a:p>
        </p:txBody>
      </p:sp>
      <p:sp>
        <p:nvSpPr>
          <p:cNvPr id="2" name="Segnaposto immagine 7">
            <a:extLst>
              <a:ext uri="{FF2B5EF4-FFF2-40B4-BE49-F238E27FC236}">
                <a16:creationId xmlns:a16="http://schemas.microsoft.com/office/drawing/2014/main" id="{278D23AC-69C8-6EA8-F13C-F42AD9D80D75}"/>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
        <p:nvSpPr>
          <p:cNvPr id="5" name="Segnaposto testo 4">
            <a:extLst>
              <a:ext uri="{FF2B5EF4-FFF2-40B4-BE49-F238E27FC236}">
                <a16:creationId xmlns:a16="http://schemas.microsoft.com/office/drawing/2014/main" id="{3E2A264A-495F-51BB-AF97-C0092A7A0F8B}"/>
              </a:ext>
            </a:extLst>
          </p:cNvPr>
          <p:cNvSpPr>
            <a:spLocks noGrp="1"/>
          </p:cNvSpPr>
          <p:nvPr>
            <p:ph type="body" sz="quarter" idx="19" hasCustomPrompt="1"/>
          </p:nvPr>
        </p:nvSpPr>
        <p:spPr>
          <a:xfrm>
            <a:off x="1116940" y="5405550"/>
            <a:ext cx="3328060" cy="3052650"/>
          </a:xfrm>
          <a:prstGeom prst="rect">
            <a:avLst/>
          </a:prstGeom>
          <a:ln>
            <a:noFill/>
          </a:ln>
        </p:spPr>
        <p:txBody>
          <a:bodyPr/>
          <a:lstStyle>
            <a:lvl1pPr>
              <a:defRPr sz="2400">
                <a:solidFill>
                  <a:srgbClr val="FFFFFF"/>
                </a:solidFill>
              </a:defRPr>
            </a:lvl1pPr>
          </a:lstStyle>
          <a:p>
            <a:pPr lvl="0"/>
            <a:r>
              <a:rPr lang="it-IT" dirty="0"/>
              <a:t>Click to </a:t>
            </a:r>
            <a:r>
              <a:rPr lang="it-IT" dirty="0" err="1"/>
              <a:t>add</a:t>
            </a:r>
            <a:r>
              <a:rPr lang="it-IT" dirty="0"/>
              <a:t> text</a:t>
            </a:r>
          </a:p>
        </p:txBody>
      </p:sp>
      <p:sp>
        <p:nvSpPr>
          <p:cNvPr id="7" name="Segnaposto testo 4">
            <a:extLst>
              <a:ext uri="{FF2B5EF4-FFF2-40B4-BE49-F238E27FC236}">
                <a16:creationId xmlns:a16="http://schemas.microsoft.com/office/drawing/2014/main" id="{490ECB25-84FE-6FD2-89BD-E7C2FD3DE8DB}"/>
              </a:ext>
            </a:extLst>
          </p:cNvPr>
          <p:cNvSpPr>
            <a:spLocks noGrp="1"/>
          </p:cNvSpPr>
          <p:nvPr>
            <p:ph type="body" sz="quarter" idx="20" hasCustomPrompt="1"/>
          </p:nvPr>
        </p:nvSpPr>
        <p:spPr>
          <a:xfrm>
            <a:off x="5975952" y="5405550"/>
            <a:ext cx="3328060" cy="3052650"/>
          </a:xfrm>
          <a:prstGeom prst="rect">
            <a:avLst/>
          </a:prstGeom>
          <a:ln>
            <a:noFill/>
          </a:ln>
        </p:spPr>
        <p:txBody>
          <a:bodyPr/>
          <a:lstStyle>
            <a:lvl1pPr>
              <a:defRPr sz="2400">
                <a:solidFill>
                  <a:srgbClr val="FFFFFF"/>
                </a:solidFill>
              </a:defRPr>
            </a:lvl1pPr>
          </a:lstStyle>
          <a:p>
            <a:pPr lvl="0"/>
            <a:r>
              <a:rPr lang="it-IT" dirty="0"/>
              <a:t>Click to </a:t>
            </a:r>
            <a:r>
              <a:rPr lang="it-IT" dirty="0" err="1"/>
              <a:t>add</a:t>
            </a:r>
            <a:r>
              <a:rPr lang="it-IT" dirty="0"/>
              <a:t> text</a:t>
            </a:r>
          </a:p>
        </p:txBody>
      </p:sp>
      <p:sp>
        <p:nvSpPr>
          <p:cNvPr id="8" name="Segnaposto testo 4">
            <a:extLst>
              <a:ext uri="{FF2B5EF4-FFF2-40B4-BE49-F238E27FC236}">
                <a16:creationId xmlns:a16="http://schemas.microsoft.com/office/drawing/2014/main" id="{2D164677-2728-E132-C6DF-62BE130E6943}"/>
              </a:ext>
            </a:extLst>
          </p:cNvPr>
          <p:cNvSpPr>
            <a:spLocks noGrp="1"/>
          </p:cNvSpPr>
          <p:nvPr>
            <p:ph type="body" sz="quarter" idx="21" hasCustomPrompt="1"/>
          </p:nvPr>
        </p:nvSpPr>
        <p:spPr>
          <a:xfrm>
            <a:off x="10773478" y="5405550"/>
            <a:ext cx="3328060" cy="3052650"/>
          </a:xfrm>
          <a:prstGeom prst="rect">
            <a:avLst/>
          </a:prstGeom>
          <a:ln>
            <a:noFill/>
          </a:ln>
        </p:spPr>
        <p:txBody>
          <a:bodyPr/>
          <a:lstStyle>
            <a:lvl1pPr>
              <a:defRPr sz="2400">
                <a:solidFill>
                  <a:srgbClr val="FFFFFF"/>
                </a:solidFill>
              </a:defRPr>
            </a:lvl1pPr>
          </a:lstStyle>
          <a:p>
            <a:pPr lvl="0"/>
            <a:r>
              <a:rPr lang="it-IT" dirty="0"/>
              <a:t>Click to </a:t>
            </a:r>
            <a:r>
              <a:rPr lang="it-IT" dirty="0" err="1"/>
              <a:t>add</a:t>
            </a:r>
            <a:r>
              <a:rPr lang="it-IT" dirty="0"/>
              <a:t> text</a:t>
            </a:r>
          </a:p>
        </p:txBody>
      </p:sp>
      <p:sp>
        <p:nvSpPr>
          <p:cNvPr id="11" name="Segnaposto testo 4">
            <a:extLst>
              <a:ext uri="{FF2B5EF4-FFF2-40B4-BE49-F238E27FC236}">
                <a16:creationId xmlns:a16="http://schemas.microsoft.com/office/drawing/2014/main" id="{773900D0-61FA-AF87-FE80-CBC3E82986BD}"/>
              </a:ext>
            </a:extLst>
          </p:cNvPr>
          <p:cNvSpPr>
            <a:spLocks noGrp="1"/>
          </p:cNvSpPr>
          <p:nvPr>
            <p:ph type="body" sz="quarter" idx="22" hasCustomPrompt="1"/>
          </p:nvPr>
        </p:nvSpPr>
        <p:spPr>
          <a:xfrm>
            <a:off x="15613400" y="5405550"/>
            <a:ext cx="3328060" cy="3052650"/>
          </a:xfrm>
          <a:prstGeom prst="rect">
            <a:avLst/>
          </a:prstGeom>
          <a:ln>
            <a:noFill/>
          </a:ln>
        </p:spPr>
        <p:txBody>
          <a:bodyPr/>
          <a:lstStyle>
            <a:lvl1pPr>
              <a:defRPr sz="2400">
                <a:solidFill>
                  <a:srgbClr val="FFFFFF"/>
                </a:solidFill>
              </a:defRPr>
            </a:lvl1pPr>
          </a:lstStyle>
          <a:p>
            <a:pPr lvl="0"/>
            <a:r>
              <a:rPr lang="it-IT" dirty="0"/>
              <a:t>Click to </a:t>
            </a:r>
            <a:r>
              <a:rPr lang="it-IT" dirty="0" err="1"/>
              <a:t>add</a:t>
            </a:r>
            <a:r>
              <a:rPr lang="it-IT" dirty="0"/>
              <a:t> text</a:t>
            </a:r>
          </a:p>
        </p:txBody>
      </p:sp>
    </p:spTree>
    <p:extLst>
      <p:ext uri="{BB962C8B-B14F-4D97-AF65-F5344CB8AC3E}">
        <p14:creationId xmlns:p14="http://schemas.microsoft.com/office/powerpoint/2010/main" val="31783196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4 Cards Dark">
    <p:bg>
      <p:bgPr>
        <a:solidFill>
          <a:srgbClr val="010813"/>
        </a:solid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69" y="2378075"/>
            <a:ext cx="18448416" cy="936625"/>
          </a:xfrm>
          <a:prstGeom prst="rect">
            <a:avLst/>
          </a:prstGeom>
        </p:spPr>
        <p:txBody>
          <a:bodyPr lIns="0" tIns="0" rIns="0" bIns="0"/>
          <a:lstStyle>
            <a:lvl1pPr>
              <a:defRPr sz="2400" b="0" i="0">
                <a:solidFill>
                  <a:srgbClr val="F9F9F9"/>
                </a:solidFill>
                <a:latin typeface="+mn-lt"/>
                <a:cs typeface="Arial" panose="020B0604020202020204" pitchFamily="34" charset="0"/>
              </a:defRPr>
            </a:lvl1pPr>
          </a:lstStyle>
          <a:p>
            <a:r>
              <a:rPr lang="it-IT"/>
              <a:t>Click to </a:t>
            </a:r>
            <a:r>
              <a:rPr lang="it-IT" err="1"/>
              <a:t>add</a:t>
            </a:r>
            <a:r>
              <a:rPr lang="it-IT"/>
              <a:t> text</a:t>
            </a:r>
            <a:endParaRPr/>
          </a:p>
        </p:txBody>
      </p:sp>
      <p:sp>
        <p:nvSpPr>
          <p:cNvPr id="4" name="Titolo 6">
            <a:extLst>
              <a:ext uri="{FF2B5EF4-FFF2-40B4-BE49-F238E27FC236}">
                <a16:creationId xmlns:a16="http://schemas.microsoft.com/office/drawing/2014/main" id="{11E3A03A-6C07-1D94-17F8-FEDF9AEDB361}"/>
              </a:ext>
            </a:extLst>
          </p:cNvPr>
          <p:cNvSpPr>
            <a:spLocks noGrp="1"/>
          </p:cNvSpPr>
          <p:nvPr>
            <p:ph type="title" hasCustomPrompt="1"/>
          </p:nvPr>
        </p:nvSpPr>
        <p:spPr>
          <a:xfrm>
            <a:off x="824969" y="273560"/>
            <a:ext cx="16085079"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278D23AC-69C8-6EA8-F13C-F42AD9D80D75}"/>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
        <p:nvSpPr>
          <p:cNvPr id="34" name="Rettangolo 33">
            <a:extLst>
              <a:ext uri="{FF2B5EF4-FFF2-40B4-BE49-F238E27FC236}">
                <a16:creationId xmlns:a16="http://schemas.microsoft.com/office/drawing/2014/main" id="{D251003D-248B-06DC-4181-5612E0D62658}"/>
              </a:ext>
            </a:extLst>
          </p:cNvPr>
          <p:cNvSpPr/>
          <p:nvPr userDrawn="1"/>
        </p:nvSpPr>
        <p:spPr>
          <a:xfrm>
            <a:off x="15288430" y="4899653"/>
            <a:ext cx="3978000" cy="3909240"/>
          </a:xfrm>
          <a:prstGeom prst="rect">
            <a:avLst/>
          </a:prstGeom>
          <a:gradFill>
            <a:gsLst>
              <a:gs pos="19000">
                <a:schemeClr val="accent6"/>
              </a:gs>
              <a:gs pos="70000">
                <a:srgbClr val="F4F2F4"/>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tx1"/>
              </a:solidFill>
              <a:latin typeface="+mj-lt"/>
              <a:cs typeface="Arial" panose="020B0604020202020204" pitchFamily="34" charset="0"/>
            </a:endParaRPr>
          </a:p>
        </p:txBody>
      </p:sp>
      <p:sp>
        <p:nvSpPr>
          <p:cNvPr id="35" name="Rettangolo 34">
            <a:extLst>
              <a:ext uri="{FF2B5EF4-FFF2-40B4-BE49-F238E27FC236}">
                <a16:creationId xmlns:a16="http://schemas.microsoft.com/office/drawing/2014/main" id="{C0630F8C-8BE3-9953-22E5-B5C99F8F486B}"/>
              </a:ext>
            </a:extLst>
          </p:cNvPr>
          <p:cNvSpPr/>
          <p:nvPr userDrawn="1"/>
        </p:nvSpPr>
        <p:spPr>
          <a:xfrm>
            <a:off x="10448508" y="4899653"/>
            <a:ext cx="3978000" cy="3909240"/>
          </a:xfrm>
          <a:prstGeom prst="rect">
            <a:avLst/>
          </a:prstGeom>
          <a:gradFill>
            <a:gsLst>
              <a:gs pos="19000">
                <a:schemeClr val="accent6"/>
              </a:gs>
              <a:gs pos="70000">
                <a:srgbClr val="F4F2F4"/>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tx1"/>
              </a:solidFill>
              <a:latin typeface="+mj-lt"/>
              <a:cs typeface="Arial" panose="020B0604020202020204" pitchFamily="34" charset="0"/>
            </a:endParaRPr>
          </a:p>
        </p:txBody>
      </p:sp>
      <p:sp>
        <p:nvSpPr>
          <p:cNvPr id="36" name="Rettangolo 35">
            <a:extLst>
              <a:ext uri="{FF2B5EF4-FFF2-40B4-BE49-F238E27FC236}">
                <a16:creationId xmlns:a16="http://schemas.microsoft.com/office/drawing/2014/main" id="{5686FBB8-07BC-A0EA-B55B-1EB80A8B4060}"/>
              </a:ext>
            </a:extLst>
          </p:cNvPr>
          <p:cNvSpPr/>
          <p:nvPr userDrawn="1"/>
        </p:nvSpPr>
        <p:spPr>
          <a:xfrm>
            <a:off x="5650982" y="4899653"/>
            <a:ext cx="3978000" cy="3909240"/>
          </a:xfrm>
          <a:prstGeom prst="rect">
            <a:avLst/>
          </a:prstGeom>
          <a:gradFill>
            <a:gsLst>
              <a:gs pos="19000">
                <a:schemeClr val="accent6"/>
              </a:gs>
              <a:gs pos="70000">
                <a:srgbClr val="F4F2F4"/>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tx1"/>
              </a:solidFill>
              <a:latin typeface="+mj-lt"/>
              <a:cs typeface="Arial" panose="020B0604020202020204" pitchFamily="34" charset="0"/>
            </a:endParaRPr>
          </a:p>
        </p:txBody>
      </p:sp>
      <p:sp>
        <p:nvSpPr>
          <p:cNvPr id="37" name="Rettangolo 36">
            <a:extLst>
              <a:ext uri="{FF2B5EF4-FFF2-40B4-BE49-F238E27FC236}">
                <a16:creationId xmlns:a16="http://schemas.microsoft.com/office/drawing/2014/main" id="{09934B0F-85EC-7A6D-12D6-74EF3762C4C6}"/>
              </a:ext>
            </a:extLst>
          </p:cNvPr>
          <p:cNvSpPr/>
          <p:nvPr userDrawn="1"/>
        </p:nvSpPr>
        <p:spPr>
          <a:xfrm>
            <a:off x="818016" y="4899653"/>
            <a:ext cx="3978000" cy="3909240"/>
          </a:xfrm>
          <a:prstGeom prst="rect">
            <a:avLst/>
          </a:prstGeom>
          <a:gradFill>
            <a:gsLst>
              <a:gs pos="19000">
                <a:schemeClr val="accent6"/>
              </a:gs>
              <a:gs pos="70000">
                <a:srgbClr val="F4F2F4"/>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tx1"/>
              </a:solidFill>
              <a:latin typeface="+mj-lt"/>
              <a:cs typeface="Arial" panose="020B0604020202020204" pitchFamily="34" charset="0"/>
            </a:endParaRPr>
          </a:p>
        </p:txBody>
      </p:sp>
      <p:sp>
        <p:nvSpPr>
          <p:cNvPr id="38" name="Ovale 37">
            <a:extLst>
              <a:ext uri="{FF2B5EF4-FFF2-40B4-BE49-F238E27FC236}">
                <a16:creationId xmlns:a16="http://schemas.microsoft.com/office/drawing/2014/main" id="{025AC45D-BA11-E095-5A22-499C3F93DF69}"/>
              </a:ext>
            </a:extLst>
          </p:cNvPr>
          <p:cNvSpPr>
            <a:spLocks noChangeAspect="1"/>
          </p:cNvSpPr>
          <p:nvPr userDrawn="1"/>
        </p:nvSpPr>
        <p:spPr>
          <a:xfrm>
            <a:off x="2532945" y="4625456"/>
            <a:ext cx="548142" cy="548394"/>
          </a:xfrm>
          <a:prstGeom prst="ellipse">
            <a:avLst/>
          </a:prstGeom>
          <a:solidFill>
            <a:schemeClr val="tx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bg1"/>
                </a:solidFill>
                <a:latin typeface="+mj-lt"/>
                <a:cs typeface="Arial" panose="020B0604020202020204" pitchFamily="34" charset="0"/>
              </a:rPr>
              <a:t>1</a:t>
            </a:r>
          </a:p>
        </p:txBody>
      </p:sp>
      <p:sp>
        <p:nvSpPr>
          <p:cNvPr id="39" name="Ovale 38">
            <a:extLst>
              <a:ext uri="{FF2B5EF4-FFF2-40B4-BE49-F238E27FC236}">
                <a16:creationId xmlns:a16="http://schemas.microsoft.com/office/drawing/2014/main" id="{00604C41-00B7-DB45-23AF-7FF8EABDCBA2}"/>
              </a:ext>
            </a:extLst>
          </p:cNvPr>
          <p:cNvSpPr>
            <a:spLocks noChangeAspect="1"/>
          </p:cNvSpPr>
          <p:nvPr userDrawn="1"/>
        </p:nvSpPr>
        <p:spPr>
          <a:xfrm>
            <a:off x="7365911" y="4625456"/>
            <a:ext cx="548142" cy="548394"/>
          </a:xfrm>
          <a:prstGeom prst="ellipse">
            <a:avLst/>
          </a:prstGeom>
          <a:solidFill>
            <a:schemeClr val="tx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bg1"/>
                </a:solidFill>
                <a:latin typeface="+mj-lt"/>
                <a:cs typeface="Arial" panose="020B0604020202020204" pitchFamily="34" charset="0"/>
              </a:rPr>
              <a:t>2</a:t>
            </a:r>
          </a:p>
        </p:txBody>
      </p:sp>
      <p:sp>
        <p:nvSpPr>
          <p:cNvPr id="40" name="Ovale 39">
            <a:extLst>
              <a:ext uri="{FF2B5EF4-FFF2-40B4-BE49-F238E27FC236}">
                <a16:creationId xmlns:a16="http://schemas.microsoft.com/office/drawing/2014/main" id="{B88362C4-3E3B-2F79-581E-D618D5F9206E}"/>
              </a:ext>
            </a:extLst>
          </p:cNvPr>
          <p:cNvSpPr>
            <a:spLocks noChangeAspect="1"/>
          </p:cNvSpPr>
          <p:nvPr userDrawn="1"/>
        </p:nvSpPr>
        <p:spPr>
          <a:xfrm>
            <a:off x="12163437" y="4625456"/>
            <a:ext cx="548142" cy="548394"/>
          </a:xfrm>
          <a:prstGeom prst="ellipse">
            <a:avLst/>
          </a:prstGeom>
          <a:solidFill>
            <a:schemeClr val="tx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bg1"/>
                </a:solidFill>
                <a:latin typeface="+mj-lt"/>
                <a:cs typeface="Arial" panose="020B0604020202020204" pitchFamily="34" charset="0"/>
              </a:rPr>
              <a:t>3</a:t>
            </a:r>
          </a:p>
        </p:txBody>
      </p:sp>
      <p:sp>
        <p:nvSpPr>
          <p:cNvPr id="41" name="Ovale 40">
            <a:extLst>
              <a:ext uri="{FF2B5EF4-FFF2-40B4-BE49-F238E27FC236}">
                <a16:creationId xmlns:a16="http://schemas.microsoft.com/office/drawing/2014/main" id="{82DC1F61-C99C-5663-EC0C-777088C5B6D4}"/>
              </a:ext>
            </a:extLst>
          </p:cNvPr>
          <p:cNvSpPr>
            <a:spLocks noChangeAspect="1"/>
          </p:cNvSpPr>
          <p:nvPr userDrawn="1"/>
        </p:nvSpPr>
        <p:spPr>
          <a:xfrm>
            <a:off x="17003359" y="4625456"/>
            <a:ext cx="548142" cy="548394"/>
          </a:xfrm>
          <a:prstGeom prst="ellipse">
            <a:avLst/>
          </a:prstGeom>
          <a:solidFill>
            <a:schemeClr val="tx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bg1"/>
                </a:solidFill>
                <a:latin typeface="+mj-lt"/>
                <a:cs typeface="Arial" panose="020B0604020202020204" pitchFamily="34" charset="0"/>
              </a:rPr>
              <a:t>4</a:t>
            </a:r>
          </a:p>
        </p:txBody>
      </p:sp>
      <p:sp>
        <p:nvSpPr>
          <p:cNvPr id="42" name="Segnaposto testo 4">
            <a:extLst>
              <a:ext uri="{FF2B5EF4-FFF2-40B4-BE49-F238E27FC236}">
                <a16:creationId xmlns:a16="http://schemas.microsoft.com/office/drawing/2014/main" id="{4A17DA48-FA44-486C-9D5B-804A56C82C4D}"/>
              </a:ext>
            </a:extLst>
          </p:cNvPr>
          <p:cNvSpPr>
            <a:spLocks noGrp="1"/>
          </p:cNvSpPr>
          <p:nvPr>
            <p:ph type="body" sz="quarter" idx="19" hasCustomPrompt="1"/>
          </p:nvPr>
        </p:nvSpPr>
        <p:spPr>
          <a:xfrm>
            <a:off x="1116940" y="5405550"/>
            <a:ext cx="3328060" cy="3052650"/>
          </a:xfrm>
          <a:prstGeom prst="rect">
            <a:avLst/>
          </a:prstGeom>
          <a:ln>
            <a:noFill/>
          </a:ln>
        </p:spPr>
        <p:txBody>
          <a:bodyPr/>
          <a:lstStyle>
            <a:lvl1pPr>
              <a:defRPr sz="2400">
                <a:solidFill>
                  <a:schemeClr val="tx1"/>
                </a:solidFill>
              </a:defRPr>
            </a:lvl1pPr>
          </a:lstStyle>
          <a:p>
            <a:pPr lvl="0"/>
            <a:r>
              <a:rPr lang="it-IT" dirty="0"/>
              <a:t>Click to </a:t>
            </a:r>
            <a:r>
              <a:rPr lang="it-IT" dirty="0" err="1"/>
              <a:t>add</a:t>
            </a:r>
            <a:r>
              <a:rPr lang="it-IT" dirty="0"/>
              <a:t> text</a:t>
            </a:r>
          </a:p>
        </p:txBody>
      </p:sp>
      <p:sp>
        <p:nvSpPr>
          <p:cNvPr id="43" name="Segnaposto testo 4">
            <a:extLst>
              <a:ext uri="{FF2B5EF4-FFF2-40B4-BE49-F238E27FC236}">
                <a16:creationId xmlns:a16="http://schemas.microsoft.com/office/drawing/2014/main" id="{8A67B0AA-1672-A316-AD00-99EFBE53DC73}"/>
              </a:ext>
            </a:extLst>
          </p:cNvPr>
          <p:cNvSpPr>
            <a:spLocks noGrp="1"/>
          </p:cNvSpPr>
          <p:nvPr>
            <p:ph type="body" sz="quarter" idx="20" hasCustomPrompt="1"/>
          </p:nvPr>
        </p:nvSpPr>
        <p:spPr>
          <a:xfrm>
            <a:off x="5975952" y="5405550"/>
            <a:ext cx="3328060" cy="3052650"/>
          </a:xfrm>
          <a:prstGeom prst="rect">
            <a:avLst/>
          </a:prstGeom>
          <a:ln>
            <a:noFill/>
          </a:ln>
        </p:spPr>
        <p:txBody>
          <a:bodyPr/>
          <a:lstStyle>
            <a:lvl1pPr>
              <a:defRPr sz="2400">
                <a:solidFill>
                  <a:schemeClr val="tx1"/>
                </a:solidFill>
              </a:defRPr>
            </a:lvl1pPr>
          </a:lstStyle>
          <a:p>
            <a:pPr lvl="0"/>
            <a:r>
              <a:rPr lang="it-IT" dirty="0"/>
              <a:t>Click to </a:t>
            </a:r>
            <a:r>
              <a:rPr lang="it-IT" dirty="0" err="1"/>
              <a:t>add</a:t>
            </a:r>
            <a:r>
              <a:rPr lang="it-IT" dirty="0"/>
              <a:t> text</a:t>
            </a:r>
          </a:p>
        </p:txBody>
      </p:sp>
      <p:sp>
        <p:nvSpPr>
          <p:cNvPr id="44" name="Segnaposto testo 4">
            <a:extLst>
              <a:ext uri="{FF2B5EF4-FFF2-40B4-BE49-F238E27FC236}">
                <a16:creationId xmlns:a16="http://schemas.microsoft.com/office/drawing/2014/main" id="{AE35EB05-CF3F-BB3F-B3B4-FF98A5A7309A}"/>
              </a:ext>
            </a:extLst>
          </p:cNvPr>
          <p:cNvSpPr>
            <a:spLocks noGrp="1"/>
          </p:cNvSpPr>
          <p:nvPr>
            <p:ph type="body" sz="quarter" idx="21" hasCustomPrompt="1"/>
          </p:nvPr>
        </p:nvSpPr>
        <p:spPr>
          <a:xfrm>
            <a:off x="10773478" y="5405550"/>
            <a:ext cx="3328060" cy="3052650"/>
          </a:xfrm>
          <a:prstGeom prst="rect">
            <a:avLst/>
          </a:prstGeom>
          <a:ln>
            <a:noFill/>
          </a:ln>
        </p:spPr>
        <p:txBody>
          <a:bodyPr/>
          <a:lstStyle>
            <a:lvl1pPr>
              <a:defRPr sz="2400">
                <a:solidFill>
                  <a:schemeClr val="tx1"/>
                </a:solidFill>
              </a:defRPr>
            </a:lvl1pPr>
          </a:lstStyle>
          <a:p>
            <a:pPr lvl="0"/>
            <a:r>
              <a:rPr lang="it-IT" dirty="0"/>
              <a:t>Click to </a:t>
            </a:r>
            <a:r>
              <a:rPr lang="it-IT" dirty="0" err="1"/>
              <a:t>add</a:t>
            </a:r>
            <a:r>
              <a:rPr lang="it-IT" dirty="0"/>
              <a:t> text</a:t>
            </a:r>
          </a:p>
        </p:txBody>
      </p:sp>
      <p:sp>
        <p:nvSpPr>
          <p:cNvPr id="45" name="Segnaposto testo 4">
            <a:extLst>
              <a:ext uri="{FF2B5EF4-FFF2-40B4-BE49-F238E27FC236}">
                <a16:creationId xmlns:a16="http://schemas.microsoft.com/office/drawing/2014/main" id="{2D593E9D-D3DB-CC54-6443-5C828522E2E3}"/>
              </a:ext>
            </a:extLst>
          </p:cNvPr>
          <p:cNvSpPr>
            <a:spLocks noGrp="1"/>
          </p:cNvSpPr>
          <p:nvPr>
            <p:ph type="body" sz="quarter" idx="22" hasCustomPrompt="1"/>
          </p:nvPr>
        </p:nvSpPr>
        <p:spPr>
          <a:xfrm>
            <a:off x="15613400" y="5405550"/>
            <a:ext cx="3328060" cy="3052650"/>
          </a:xfrm>
          <a:prstGeom prst="rect">
            <a:avLst/>
          </a:prstGeom>
          <a:ln>
            <a:noFill/>
          </a:ln>
        </p:spPr>
        <p:txBody>
          <a:bodyPr/>
          <a:lstStyle>
            <a:lvl1pPr>
              <a:defRPr sz="2400">
                <a:solidFill>
                  <a:schemeClr val="tx1"/>
                </a:solidFill>
              </a:defRPr>
            </a:lvl1pPr>
          </a:lstStyle>
          <a:p>
            <a:pPr lvl="0"/>
            <a:r>
              <a:rPr lang="it-IT" dirty="0"/>
              <a:t>Click to </a:t>
            </a:r>
            <a:r>
              <a:rPr lang="it-IT" dirty="0" err="1"/>
              <a:t>add</a:t>
            </a:r>
            <a:r>
              <a:rPr lang="it-IT" dirty="0"/>
              <a:t> text</a:t>
            </a:r>
          </a:p>
        </p:txBody>
      </p:sp>
    </p:spTree>
    <p:extLst>
      <p:ext uri="{BB962C8B-B14F-4D97-AF65-F5344CB8AC3E}">
        <p14:creationId xmlns:p14="http://schemas.microsoft.com/office/powerpoint/2010/main" val="39671417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Asset + Text Dark">
    <p:bg>
      <p:bgPr>
        <a:solidFill>
          <a:srgbClr val="010813"/>
        </a:solidFill>
        <a:effectLst/>
      </p:bgPr>
    </p:bg>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70" y="6645275"/>
            <a:ext cx="5290081" cy="30480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a:p>
            <a:endParaRPr/>
          </a:p>
        </p:txBody>
      </p:sp>
      <p:sp>
        <p:nvSpPr>
          <p:cNvPr id="3" name="Segnaposto immagine 2">
            <a:extLst>
              <a:ext uri="{FF2B5EF4-FFF2-40B4-BE49-F238E27FC236}">
                <a16:creationId xmlns:a16="http://schemas.microsoft.com/office/drawing/2014/main" id="{C151FC13-6845-F14D-906A-EB01F7A36260}"/>
              </a:ext>
            </a:extLst>
          </p:cNvPr>
          <p:cNvSpPr>
            <a:spLocks noGrp="1"/>
          </p:cNvSpPr>
          <p:nvPr>
            <p:ph type="pic" sz="quarter" idx="11" hasCustomPrompt="1"/>
          </p:nvPr>
        </p:nvSpPr>
        <p:spPr>
          <a:xfrm>
            <a:off x="824969" y="2208045"/>
            <a:ext cx="5290080" cy="4038600"/>
          </a:xfrm>
          <a:prstGeom prst="rect">
            <a:avLst/>
          </a:prstGeom>
          <a:noFill/>
        </p:spPr>
        <p:txBody>
          <a:bodyPr/>
          <a:lstStyle>
            <a:lvl1pPr algn="ctr">
              <a:defRPr>
                <a:solidFill>
                  <a:schemeClr val="bg1"/>
                </a:solidFill>
              </a:defRPr>
            </a:lvl1pPr>
          </a:lstStyle>
          <a:p>
            <a:r>
              <a:rPr lang="it-IT" err="1"/>
              <a:t>Asset</a:t>
            </a:r>
            <a:endParaRPr lang="it-IT"/>
          </a:p>
        </p:txBody>
      </p:sp>
      <p:sp>
        <p:nvSpPr>
          <p:cNvPr id="14" name="Holder 3">
            <a:extLst>
              <a:ext uri="{FF2B5EF4-FFF2-40B4-BE49-F238E27FC236}">
                <a16:creationId xmlns:a16="http://schemas.microsoft.com/office/drawing/2014/main" id="{D3CB81A8-AE23-3A4B-B19B-A03DF58B81CD}"/>
              </a:ext>
            </a:extLst>
          </p:cNvPr>
          <p:cNvSpPr>
            <a:spLocks noGrp="1"/>
          </p:cNvSpPr>
          <p:nvPr>
            <p:ph type="body" idx="12" hasCustomPrompt="1"/>
          </p:nvPr>
        </p:nvSpPr>
        <p:spPr>
          <a:xfrm>
            <a:off x="7404138" y="6645275"/>
            <a:ext cx="5290081" cy="30480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a:p>
            <a:endParaRPr/>
          </a:p>
        </p:txBody>
      </p:sp>
      <p:sp>
        <p:nvSpPr>
          <p:cNvPr id="15" name="Segnaposto immagine 2">
            <a:extLst>
              <a:ext uri="{FF2B5EF4-FFF2-40B4-BE49-F238E27FC236}">
                <a16:creationId xmlns:a16="http://schemas.microsoft.com/office/drawing/2014/main" id="{40E2EA5A-81FC-F549-92EA-4EE2EA3D0EB1}"/>
              </a:ext>
            </a:extLst>
          </p:cNvPr>
          <p:cNvSpPr>
            <a:spLocks noGrp="1"/>
          </p:cNvSpPr>
          <p:nvPr>
            <p:ph type="pic" sz="quarter" idx="13" hasCustomPrompt="1"/>
          </p:nvPr>
        </p:nvSpPr>
        <p:spPr>
          <a:xfrm>
            <a:off x="7404138" y="2208045"/>
            <a:ext cx="5290080" cy="4038600"/>
          </a:xfrm>
          <a:prstGeom prst="rect">
            <a:avLst/>
          </a:prstGeom>
          <a:noFill/>
        </p:spPr>
        <p:txBody>
          <a:bodyPr/>
          <a:lstStyle>
            <a:lvl1pPr algn="ctr">
              <a:defRPr>
                <a:solidFill>
                  <a:schemeClr val="bg1"/>
                </a:solidFill>
              </a:defRPr>
            </a:lvl1pPr>
          </a:lstStyle>
          <a:p>
            <a:r>
              <a:rPr lang="it-IT" err="1"/>
              <a:t>Asset</a:t>
            </a:r>
            <a:endParaRPr lang="it-IT"/>
          </a:p>
        </p:txBody>
      </p:sp>
      <p:sp>
        <p:nvSpPr>
          <p:cNvPr id="16" name="Holder 3">
            <a:extLst>
              <a:ext uri="{FF2B5EF4-FFF2-40B4-BE49-F238E27FC236}">
                <a16:creationId xmlns:a16="http://schemas.microsoft.com/office/drawing/2014/main" id="{0D2609FC-266B-CB49-B274-F3CC89780667}"/>
              </a:ext>
            </a:extLst>
          </p:cNvPr>
          <p:cNvSpPr>
            <a:spLocks noGrp="1"/>
          </p:cNvSpPr>
          <p:nvPr>
            <p:ph type="body" idx="14" hasCustomPrompt="1"/>
          </p:nvPr>
        </p:nvSpPr>
        <p:spPr>
          <a:xfrm>
            <a:off x="13983306" y="6645275"/>
            <a:ext cx="5290081" cy="30480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a:p>
            <a:endParaRPr/>
          </a:p>
        </p:txBody>
      </p:sp>
      <p:sp>
        <p:nvSpPr>
          <p:cNvPr id="17" name="Segnaposto immagine 2">
            <a:extLst>
              <a:ext uri="{FF2B5EF4-FFF2-40B4-BE49-F238E27FC236}">
                <a16:creationId xmlns:a16="http://schemas.microsoft.com/office/drawing/2014/main" id="{2E2E3905-052B-DB44-977E-C41CB2943569}"/>
              </a:ext>
            </a:extLst>
          </p:cNvPr>
          <p:cNvSpPr>
            <a:spLocks noGrp="1"/>
          </p:cNvSpPr>
          <p:nvPr>
            <p:ph type="pic" sz="quarter" idx="15" hasCustomPrompt="1"/>
          </p:nvPr>
        </p:nvSpPr>
        <p:spPr>
          <a:xfrm>
            <a:off x="13983306" y="2208045"/>
            <a:ext cx="5290080" cy="4038600"/>
          </a:xfrm>
          <a:prstGeom prst="rect">
            <a:avLst/>
          </a:prstGeom>
          <a:noFill/>
        </p:spPr>
        <p:txBody>
          <a:bodyPr/>
          <a:lstStyle>
            <a:lvl1pPr algn="ctr">
              <a:defRPr>
                <a:solidFill>
                  <a:schemeClr val="bg1"/>
                </a:solidFill>
              </a:defRPr>
            </a:lvl1pPr>
          </a:lstStyle>
          <a:p>
            <a:r>
              <a:rPr lang="it-IT" err="1"/>
              <a:t>Asset</a:t>
            </a:r>
            <a:endParaRPr lang="it-IT"/>
          </a:p>
        </p:txBody>
      </p:sp>
      <p:sp>
        <p:nvSpPr>
          <p:cNvPr id="4" name="Titolo 6">
            <a:extLst>
              <a:ext uri="{FF2B5EF4-FFF2-40B4-BE49-F238E27FC236}">
                <a16:creationId xmlns:a16="http://schemas.microsoft.com/office/drawing/2014/main" id="{AE9BB8A7-05C1-FB46-2748-14271114470F}"/>
              </a:ext>
            </a:extLst>
          </p:cNvPr>
          <p:cNvSpPr>
            <a:spLocks noGrp="1"/>
          </p:cNvSpPr>
          <p:nvPr>
            <p:ph type="title" hasCustomPrompt="1"/>
          </p:nvPr>
        </p:nvSpPr>
        <p:spPr>
          <a:xfrm>
            <a:off x="824969" y="273560"/>
            <a:ext cx="16085079"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55A0D0DB-4A22-EE8D-6E33-F47B44B34F6A}"/>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745081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blema/soluzione + img">
    <p:bg>
      <p:bgPr>
        <a:solidFill>
          <a:schemeClr val="tx1"/>
        </a:solidFill>
        <a:effectLst/>
      </p:bgPr>
    </p:bg>
    <p:spTree>
      <p:nvGrpSpPr>
        <p:cNvPr id="1" name=""/>
        <p:cNvGrpSpPr/>
        <p:nvPr/>
      </p:nvGrpSpPr>
      <p:grpSpPr>
        <a:xfrm>
          <a:off x="0" y="0"/>
          <a:ext cx="0" cy="0"/>
          <a:chOff x="0" y="0"/>
          <a:chExt cx="0" cy="0"/>
        </a:xfrm>
      </p:grpSpPr>
      <p:sp>
        <p:nvSpPr>
          <p:cNvPr id="6" name="PAGE NUMBER"/>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HAPE">
            <a:extLst>
              <a:ext uri="{FF2B5EF4-FFF2-40B4-BE49-F238E27FC236}">
                <a16:creationId xmlns:a16="http://schemas.microsoft.com/office/drawing/2014/main" id="{5ABB6D3A-FCFB-304C-B355-8AF14E8E5427}"/>
              </a:ext>
            </a:extLst>
          </p:cNvPr>
          <p:cNvSpPr/>
          <p:nvPr userDrawn="1"/>
        </p:nvSpPr>
        <p:spPr>
          <a:xfrm>
            <a:off x="10052050" y="0"/>
            <a:ext cx="10051200" cy="113093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sp>
        <p:nvSpPr>
          <p:cNvPr id="19" name="IMAGE">
            <a:extLst>
              <a:ext uri="{FF2B5EF4-FFF2-40B4-BE49-F238E27FC236}">
                <a16:creationId xmlns:a16="http://schemas.microsoft.com/office/drawing/2014/main" id="{3B53B5FA-D0FA-6A4F-8CDA-2FFFEA8E6B50}"/>
              </a:ext>
            </a:extLst>
          </p:cNvPr>
          <p:cNvSpPr>
            <a:spLocks noGrp="1"/>
          </p:cNvSpPr>
          <p:nvPr>
            <p:ph type="pic" sz="quarter" idx="14" hasCustomPrompt="1"/>
          </p:nvPr>
        </p:nvSpPr>
        <p:spPr>
          <a:xfrm>
            <a:off x="10808306" y="5180980"/>
            <a:ext cx="8463599" cy="4359897"/>
          </a:xfrm>
          <a:prstGeom prst="rect">
            <a:avLst/>
          </a:prstGeom>
          <a:noFill/>
        </p:spPr>
        <p:txBody>
          <a:bodyPr/>
          <a:lstStyle>
            <a:lvl1pPr algn="ctr">
              <a:defRPr>
                <a:solidFill>
                  <a:schemeClr val="tx1"/>
                </a:solidFill>
              </a:defRPr>
            </a:lvl1pPr>
          </a:lstStyle>
          <a:p>
            <a:r>
              <a:rPr lang="it-IT" err="1"/>
              <a:t>Asset</a:t>
            </a:r>
            <a:endParaRPr lang="it-IT"/>
          </a:p>
        </p:txBody>
      </p:sp>
      <p:sp>
        <p:nvSpPr>
          <p:cNvPr id="15" name="PARAGRAPH">
            <a:extLst>
              <a:ext uri="{FF2B5EF4-FFF2-40B4-BE49-F238E27FC236}">
                <a16:creationId xmlns:a16="http://schemas.microsoft.com/office/drawing/2014/main" id="{043C0DAD-845C-8F42-A678-674E6E1EA309}"/>
              </a:ext>
            </a:extLst>
          </p:cNvPr>
          <p:cNvSpPr>
            <a:spLocks noGrp="1"/>
          </p:cNvSpPr>
          <p:nvPr>
            <p:ph type="body" idx="11" hasCustomPrompt="1"/>
          </p:nvPr>
        </p:nvSpPr>
        <p:spPr>
          <a:xfrm>
            <a:off x="10808306" y="2612535"/>
            <a:ext cx="8463600" cy="22098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tx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a:p>
            <a:endParaRPr/>
          </a:p>
        </p:txBody>
      </p:sp>
      <p:sp>
        <p:nvSpPr>
          <p:cNvPr id="8" name="TITLE">
            <a:extLst>
              <a:ext uri="{FF2B5EF4-FFF2-40B4-BE49-F238E27FC236}">
                <a16:creationId xmlns:a16="http://schemas.microsoft.com/office/drawing/2014/main" id="{8771D7FB-0906-7216-2C70-EFA852947D0B}"/>
              </a:ext>
            </a:extLst>
          </p:cNvPr>
          <p:cNvSpPr>
            <a:spLocks noGrp="1"/>
          </p:cNvSpPr>
          <p:nvPr>
            <p:ph type="body" sz="quarter" idx="19" hasCustomPrompt="1"/>
          </p:nvPr>
        </p:nvSpPr>
        <p:spPr>
          <a:xfrm>
            <a:off x="10794970" y="342908"/>
            <a:ext cx="5351596" cy="1692258"/>
          </a:xfrm>
          <a:prstGeom prst="rect">
            <a:avLst/>
          </a:prstGeom>
        </p:spPr>
        <p:txBody>
          <a:bodyPr lIns="0" rIns="0" anchor="ctr">
            <a:noAutofit/>
          </a:bodyPr>
          <a:lstStyle>
            <a:lvl1pPr>
              <a:defRPr sz="4500" b="0" i="0" spc="0">
                <a:solidFill>
                  <a:schemeClr val="tx1"/>
                </a:solidFill>
                <a:latin typeface="+mj-lt"/>
                <a:cs typeface="Arial" panose="020B0604020202020204" pitchFamily="34" charset="0"/>
              </a:defRPr>
            </a:lvl1pPr>
          </a:lstStyle>
          <a:p>
            <a:pPr lvl="0"/>
            <a:r>
              <a:rPr lang="it-IT"/>
              <a:t>Click To </a:t>
            </a:r>
            <a:r>
              <a:rPr lang="it-IT" err="1"/>
              <a:t>Add</a:t>
            </a:r>
            <a:r>
              <a:rPr lang="it-IT"/>
              <a:t> Title</a:t>
            </a:r>
          </a:p>
        </p:txBody>
      </p:sp>
      <p:sp>
        <p:nvSpPr>
          <p:cNvPr id="18" name="IMAGE">
            <a:extLst>
              <a:ext uri="{FF2B5EF4-FFF2-40B4-BE49-F238E27FC236}">
                <a16:creationId xmlns:a16="http://schemas.microsoft.com/office/drawing/2014/main" id="{58F457DA-298D-CC4F-9D97-26F2EE6BBCEE}"/>
              </a:ext>
            </a:extLst>
          </p:cNvPr>
          <p:cNvSpPr>
            <a:spLocks noGrp="1"/>
          </p:cNvSpPr>
          <p:nvPr>
            <p:ph type="pic" sz="quarter" idx="13" hasCustomPrompt="1"/>
          </p:nvPr>
        </p:nvSpPr>
        <p:spPr>
          <a:xfrm>
            <a:off x="824968" y="5180980"/>
            <a:ext cx="8463599" cy="4359897"/>
          </a:xfrm>
          <a:prstGeom prst="rect">
            <a:avLst/>
          </a:prstGeom>
          <a:noFill/>
        </p:spPr>
        <p:txBody>
          <a:bodyPr/>
          <a:lstStyle>
            <a:lvl1pPr algn="ctr">
              <a:defRPr>
                <a:solidFill>
                  <a:schemeClr val="bg1"/>
                </a:solidFill>
              </a:defRPr>
            </a:lvl1pPr>
          </a:lstStyle>
          <a:p>
            <a:r>
              <a:rPr lang="it-IT" err="1"/>
              <a:t>Asset</a:t>
            </a:r>
            <a:endParaRPr lang="it-IT"/>
          </a:p>
        </p:txBody>
      </p:sp>
      <p:sp>
        <p:nvSpPr>
          <p:cNvPr id="12" name="PARAGRAPH">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70" y="2612535"/>
            <a:ext cx="8463600" cy="22098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7" name="TITLE">
            <a:extLst>
              <a:ext uri="{FF2B5EF4-FFF2-40B4-BE49-F238E27FC236}">
                <a16:creationId xmlns:a16="http://schemas.microsoft.com/office/drawing/2014/main" id="{17EDBE2B-C731-000D-4531-63878602C91A}"/>
              </a:ext>
            </a:extLst>
          </p:cNvPr>
          <p:cNvSpPr>
            <a:spLocks noGrp="1"/>
          </p:cNvSpPr>
          <p:nvPr>
            <p:ph type="title" hasCustomPrompt="1"/>
          </p:nvPr>
        </p:nvSpPr>
        <p:spPr>
          <a:xfrm>
            <a:off x="824970" y="273560"/>
            <a:ext cx="8463597"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3" name="Holder 6">
            <a:extLst>
              <a:ext uri="{FF2B5EF4-FFF2-40B4-BE49-F238E27FC236}">
                <a16:creationId xmlns:a16="http://schemas.microsoft.com/office/drawing/2014/main" id="{BD1226B3-A3A8-BEF2-77A7-7322EB4856EB}"/>
              </a:ext>
            </a:extLst>
          </p:cNvPr>
          <p:cNvSpPr txBox="1">
            <a:spLocks/>
          </p:cNvSpPr>
          <p:nvPr userDrawn="1"/>
        </p:nvSpPr>
        <p:spPr>
          <a:xfrm>
            <a:off x="14648400" y="10728000"/>
            <a:ext cx="4623943" cy="307777"/>
          </a:xfrm>
          <a:prstGeom prst="rect">
            <a:avLst/>
          </a:prstGeom>
        </p:spPr>
        <p:txBody>
          <a:bodyPr lIns="0" tIns="0" rIns="0" bIns="0"/>
          <a:lstStyle>
            <a:defPPr>
              <a:defRPr lang="it-IT"/>
            </a:defPPr>
            <a:lvl1pPr marL="0" algn="r" defTabSz="914400" rtl="0" eaLnBrk="1" latinLnBrk="0" hangingPunct="1">
              <a:defRPr lang="it-IT" sz="18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it-IT" smtClean="0"/>
              <a:pPr/>
              <a:t>‹N›</a:t>
            </a:fld>
            <a:endParaRPr lang="it-IT" dirty="0"/>
          </a:p>
        </p:txBody>
      </p:sp>
      <p:sp>
        <p:nvSpPr>
          <p:cNvPr id="4" name="Segnaposto immagine 7">
            <a:extLst>
              <a:ext uri="{FF2B5EF4-FFF2-40B4-BE49-F238E27FC236}">
                <a16:creationId xmlns:a16="http://schemas.microsoft.com/office/drawing/2014/main" id="{DA61786E-7F73-610A-4B7A-AA7C35A4912D}"/>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483715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blema/soluzione + 2 img">
    <p:bg>
      <p:bgPr>
        <a:solidFill>
          <a:schemeClr val="tx1"/>
        </a:soli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5ABB6D3A-FCFB-304C-B355-8AF14E8E5427}"/>
              </a:ext>
            </a:extLst>
          </p:cNvPr>
          <p:cNvSpPr/>
          <p:nvPr userDrawn="1"/>
        </p:nvSpPr>
        <p:spPr>
          <a:xfrm>
            <a:off x="10052050" y="0"/>
            <a:ext cx="10051200" cy="113093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70" y="2612535"/>
            <a:ext cx="8463600" cy="22098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a:p>
            <a:endParaRPr/>
          </a:p>
        </p:txBody>
      </p:sp>
      <p:sp>
        <p:nvSpPr>
          <p:cNvPr id="15" name="Holder 3">
            <a:extLst>
              <a:ext uri="{FF2B5EF4-FFF2-40B4-BE49-F238E27FC236}">
                <a16:creationId xmlns:a16="http://schemas.microsoft.com/office/drawing/2014/main" id="{043C0DAD-845C-8F42-A678-674E6E1EA309}"/>
              </a:ext>
            </a:extLst>
          </p:cNvPr>
          <p:cNvSpPr>
            <a:spLocks noGrp="1"/>
          </p:cNvSpPr>
          <p:nvPr>
            <p:ph type="body" idx="11" hasCustomPrompt="1"/>
          </p:nvPr>
        </p:nvSpPr>
        <p:spPr>
          <a:xfrm>
            <a:off x="10808306" y="2612535"/>
            <a:ext cx="8463600" cy="22098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tx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a:p>
            <a:endParaRPr/>
          </a:p>
        </p:txBody>
      </p:sp>
      <p:sp>
        <p:nvSpPr>
          <p:cNvPr id="18" name="Segnaposto immagine 2">
            <a:extLst>
              <a:ext uri="{FF2B5EF4-FFF2-40B4-BE49-F238E27FC236}">
                <a16:creationId xmlns:a16="http://schemas.microsoft.com/office/drawing/2014/main" id="{58F457DA-298D-CC4F-9D97-26F2EE6BBCEE}"/>
              </a:ext>
            </a:extLst>
          </p:cNvPr>
          <p:cNvSpPr>
            <a:spLocks noGrp="1"/>
          </p:cNvSpPr>
          <p:nvPr>
            <p:ph type="pic" sz="quarter" idx="13" hasCustomPrompt="1"/>
          </p:nvPr>
        </p:nvSpPr>
        <p:spPr>
          <a:xfrm>
            <a:off x="824969" y="5180980"/>
            <a:ext cx="4121682" cy="4359897"/>
          </a:xfrm>
          <a:prstGeom prst="rect">
            <a:avLst/>
          </a:prstGeom>
          <a:noFill/>
        </p:spPr>
        <p:txBody>
          <a:bodyPr/>
          <a:lstStyle>
            <a:lvl1pPr algn="ctr">
              <a:defRPr>
                <a:solidFill>
                  <a:schemeClr val="bg1"/>
                </a:solidFill>
              </a:defRPr>
            </a:lvl1pPr>
          </a:lstStyle>
          <a:p>
            <a:r>
              <a:rPr lang="it-IT" err="1"/>
              <a:t>Asset</a:t>
            </a:r>
            <a:endParaRPr lang="it-IT"/>
          </a:p>
        </p:txBody>
      </p:sp>
      <p:sp>
        <p:nvSpPr>
          <p:cNvPr id="14" name="Segnaposto immagine 2">
            <a:extLst>
              <a:ext uri="{FF2B5EF4-FFF2-40B4-BE49-F238E27FC236}">
                <a16:creationId xmlns:a16="http://schemas.microsoft.com/office/drawing/2014/main" id="{3EBD5936-30FC-E24F-963E-DBF205293D81}"/>
              </a:ext>
            </a:extLst>
          </p:cNvPr>
          <p:cNvSpPr>
            <a:spLocks noGrp="1"/>
          </p:cNvSpPr>
          <p:nvPr>
            <p:ph type="pic" sz="quarter" idx="15" hasCustomPrompt="1"/>
          </p:nvPr>
        </p:nvSpPr>
        <p:spPr>
          <a:xfrm>
            <a:off x="5166887" y="5180980"/>
            <a:ext cx="4121682" cy="4359897"/>
          </a:xfrm>
          <a:prstGeom prst="rect">
            <a:avLst/>
          </a:prstGeom>
          <a:noFill/>
        </p:spPr>
        <p:txBody>
          <a:bodyPr/>
          <a:lstStyle>
            <a:lvl1pPr algn="ctr">
              <a:defRPr>
                <a:solidFill>
                  <a:schemeClr val="bg1"/>
                </a:solidFill>
              </a:defRPr>
            </a:lvl1pPr>
          </a:lstStyle>
          <a:p>
            <a:r>
              <a:rPr lang="it-IT" err="1"/>
              <a:t>Asset</a:t>
            </a:r>
            <a:endParaRPr lang="it-IT"/>
          </a:p>
        </p:txBody>
      </p:sp>
      <p:sp>
        <p:nvSpPr>
          <p:cNvPr id="16" name="Segnaposto immagine 2">
            <a:extLst>
              <a:ext uri="{FF2B5EF4-FFF2-40B4-BE49-F238E27FC236}">
                <a16:creationId xmlns:a16="http://schemas.microsoft.com/office/drawing/2014/main" id="{1DD0663A-B159-524B-98AC-B0791367A1C7}"/>
              </a:ext>
            </a:extLst>
          </p:cNvPr>
          <p:cNvSpPr>
            <a:spLocks noGrp="1"/>
          </p:cNvSpPr>
          <p:nvPr>
            <p:ph type="pic" sz="quarter" idx="16" hasCustomPrompt="1"/>
          </p:nvPr>
        </p:nvSpPr>
        <p:spPr>
          <a:xfrm>
            <a:off x="10815531" y="5180980"/>
            <a:ext cx="4121682" cy="4359897"/>
          </a:xfrm>
          <a:prstGeom prst="rect">
            <a:avLst/>
          </a:prstGeom>
          <a:noFill/>
        </p:spPr>
        <p:txBody>
          <a:bodyPr/>
          <a:lstStyle>
            <a:lvl1pPr algn="ctr">
              <a:defRPr>
                <a:solidFill>
                  <a:schemeClr val="tx1"/>
                </a:solidFill>
              </a:defRPr>
            </a:lvl1pPr>
          </a:lstStyle>
          <a:p>
            <a:r>
              <a:rPr lang="it-IT" err="1"/>
              <a:t>Asset</a:t>
            </a:r>
            <a:endParaRPr lang="it-IT"/>
          </a:p>
        </p:txBody>
      </p:sp>
      <p:sp>
        <p:nvSpPr>
          <p:cNvPr id="17" name="Segnaposto immagine 2">
            <a:extLst>
              <a:ext uri="{FF2B5EF4-FFF2-40B4-BE49-F238E27FC236}">
                <a16:creationId xmlns:a16="http://schemas.microsoft.com/office/drawing/2014/main" id="{DEAF764D-70BF-BB4B-A3E6-E2829E342C0D}"/>
              </a:ext>
            </a:extLst>
          </p:cNvPr>
          <p:cNvSpPr>
            <a:spLocks noGrp="1"/>
          </p:cNvSpPr>
          <p:nvPr>
            <p:ph type="pic" sz="quarter" idx="17" hasCustomPrompt="1"/>
          </p:nvPr>
        </p:nvSpPr>
        <p:spPr>
          <a:xfrm>
            <a:off x="15157449" y="5180980"/>
            <a:ext cx="4121682" cy="4359897"/>
          </a:xfrm>
          <a:prstGeom prst="rect">
            <a:avLst/>
          </a:prstGeom>
          <a:noFill/>
        </p:spPr>
        <p:txBody>
          <a:bodyPr/>
          <a:lstStyle>
            <a:lvl1pPr algn="ctr">
              <a:defRPr>
                <a:solidFill>
                  <a:schemeClr val="tx1"/>
                </a:solidFill>
              </a:defRPr>
            </a:lvl1pPr>
          </a:lstStyle>
          <a:p>
            <a:r>
              <a:rPr lang="it-IT" err="1"/>
              <a:t>Asset</a:t>
            </a:r>
            <a:endParaRPr lang="it-IT"/>
          </a:p>
        </p:txBody>
      </p:sp>
      <p:sp>
        <p:nvSpPr>
          <p:cNvPr id="7" name="Titolo 6">
            <a:extLst>
              <a:ext uri="{FF2B5EF4-FFF2-40B4-BE49-F238E27FC236}">
                <a16:creationId xmlns:a16="http://schemas.microsoft.com/office/drawing/2014/main" id="{77A61447-315B-8E70-FCE1-34215A1D5FAC}"/>
              </a:ext>
            </a:extLst>
          </p:cNvPr>
          <p:cNvSpPr>
            <a:spLocks noGrp="1"/>
          </p:cNvSpPr>
          <p:nvPr>
            <p:ph type="title" hasCustomPrompt="1"/>
          </p:nvPr>
        </p:nvSpPr>
        <p:spPr>
          <a:xfrm>
            <a:off x="824970" y="273560"/>
            <a:ext cx="8463597"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8" name="Segnaposto testo 27">
            <a:extLst>
              <a:ext uri="{FF2B5EF4-FFF2-40B4-BE49-F238E27FC236}">
                <a16:creationId xmlns:a16="http://schemas.microsoft.com/office/drawing/2014/main" id="{A1231094-FABA-10B4-0B15-15E71F07A40D}"/>
              </a:ext>
            </a:extLst>
          </p:cNvPr>
          <p:cNvSpPr>
            <a:spLocks noGrp="1"/>
          </p:cNvSpPr>
          <p:nvPr>
            <p:ph type="body" sz="quarter" idx="19" hasCustomPrompt="1"/>
          </p:nvPr>
        </p:nvSpPr>
        <p:spPr>
          <a:xfrm>
            <a:off x="10794970" y="342908"/>
            <a:ext cx="5351596" cy="1692258"/>
          </a:xfrm>
          <a:prstGeom prst="rect">
            <a:avLst/>
          </a:prstGeom>
        </p:spPr>
        <p:txBody>
          <a:bodyPr lIns="0" rIns="0" anchor="ctr">
            <a:noAutofit/>
          </a:bodyPr>
          <a:lstStyle>
            <a:lvl1pPr>
              <a:defRPr sz="4500" b="0" i="0" spc="0">
                <a:solidFill>
                  <a:schemeClr val="tx1"/>
                </a:solidFill>
                <a:latin typeface="+mj-lt"/>
                <a:cs typeface="Arial" panose="020B0604020202020204" pitchFamily="34" charset="0"/>
              </a:defRPr>
            </a:lvl1pPr>
          </a:lstStyle>
          <a:p>
            <a:pPr lvl="0"/>
            <a:r>
              <a:rPr lang="it-IT"/>
              <a:t>Click To </a:t>
            </a:r>
            <a:r>
              <a:rPr lang="it-IT" err="1"/>
              <a:t>Add</a:t>
            </a:r>
            <a:r>
              <a:rPr lang="it-IT"/>
              <a:t> Title</a:t>
            </a:r>
          </a:p>
        </p:txBody>
      </p:sp>
      <p:sp>
        <p:nvSpPr>
          <p:cNvPr id="3" name="Segnaposto immagine 7">
            <a:extLst>
              <a:ext uri="{FF2B5EF4-FFF2-40B4-BE49-F238E27FC236}">
                <a16:creationId xmlns:a16="http://schemas.microsoft.com/office/drawing/2014/main" id="{D5CAB30F-2CDC-AFB4-A5CB-5C8BA0F0D5AE}"/>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2383454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Key learnings Dark">
    <p:bg>
      <p:bgPr>
        <a:solidFill>
          <a:srgbClr val="010813"/>
        </a:solidFill>
        <a:effectLst/>
      </p:bgPr>
    </p:bg>
    <p:spTree>
      <p:nvGrpSpPr>
        <p:cNvPr id="1" name=""/>
        <p:cNvGrpSpPr/>
        <p:nvPr/>
      </p:nvGrpSpPr>
      <p:grpSpPr>
        <a:xfrm>
          <a:off x="0" y="0"/>
          <a:ext cx="0" cy="0"/>
          <a:chOff x="0" y="0"/>
          <a:chExt cx="0" cy="0"/>
        </a:xfrm>
      </p:grpSpPr>
      <p:sp>
        <p:nvSpPr>
          <p:cNvPr id="11" name="Ovale 10">
            <a:extLst>
              <a:ext uri="{FF2B5EF4-FFF2-40B4-BE49-F238E27FC236}">
                <a16:creationId xmlns:a16="http://schemas.microsoft.com/office/drawing/2014/main" id="{E48F7CC2-AA26-5E42-99C7-2910FCCB395F}"/>
              </a:ext>
            </a:extLst>
          </p:cNvPr>
          <p:cNvSpPr>
            <a:spLocks noChangeAspect="1"/>
          </p:cNvSpPr>
          <p:nvPr userDrawn="1"/>
        </p:nvSpPr>
        <p:spPr>
          <a:xfrm>
            <a:off x="1204640" y="3044617"/>
            <a:ext cx="548142" cy="548394"/>
          </a:xfrm>
          <a:prstGeom prst="ellipse">
            <a:avLst/>
          </a:prstGeom>
          <a:no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a:solidFill>
                  <a:schemeClr val="tx1"/>
                </a:solidFill>
                <a:latin typeface="+mj-lt"/>
                <a:cs typeface="Arial" panose="020B0604020202020204" pitchFamily="34" charset="0"/>
              </a:rPr>
              <a:t>1</a:t>
            </a:r>
          </a:p>
        </p:txBody>
      </p:sp>
      <p:sp>
        <p:nvSpPr>
          <p:cNvPr id="13" name="Ovale 12">
            <a:extLst>
              <a:ext uri="{FF2B5EF4-FFF2-40B4-BE49-F238E27FC236}">
                <a16:creationId xmlns:a16="http://schemas.microsoft.com/office/drawing/2014/main" id="{F635CF63-F840-2045-9465-DC114B47F7A4}"/>
              </a:ext>
            </a:extLst>
          </p:cNvPr>
          <p:cNvSpPr>
            <a:spLocks noChangeAspect="1"/>
          </p:cNvSpPr>
          <p:nvPr userDrawn="1"/>
        </p:nvSpPr>
        <p:spPr>
          <a:xfrm>
            <a:off x="7855176" y="3044617"/>
            <a:ext cx="548142" cy="548394"/>
          </a:xfrm>
          <a:prstGeom prst="ellipse">
            <a:avLst/>
          </a:prstGeom>
          <a:no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a:solidFill>
                  <a:schemeClr val="tx1"/>
                </a:solidFill>
                <a:latin typeface="+mj-lt"/>
                <a:cs typeface="Arial" panose="020B0604020202020204" pitchFamily="34" charset="0"/>
              </a:rPr>
              <a:t>2</a:t>
            </a:r>
          </a:p>
        </p:txBody>
      </p:sp>
      <p:sp>
        <p:nvSpPr>
          <p:cNvPr id="14" name="Ovale 13">
            <a:extLst>
              <a:ext uri="{FF2B5EF4-FFF2-40B4-BE49-F238E27FC236}">
                <a16:creationId xmlns:a16="http://schemas.microsoft.com/office/drawing/2014/main" id="{195421EB-E66C-C545-B203-9798ACCBCF8C}"/>
              </a:ext>
            </a:extLst>
          </p:cNvPr>
          <p:cNvSpPr>
            <a:spLocks noChangeAspect="1"/>
          </p:cNvSpPr>
          <p:nvPr userDrawn="1"/>
        </p:nvSpPr>
        <p:spPr>
          <a:xfrm>
            <a:off x="14469136" y="3044617"/>
            <a:ext cx="548142" cy="548394"/>
          </a:xfrm>
          <a:prstGeom prst="ellipse">
            <a:avLst/>
          </a:prstGeom>
          <a:no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a:solidFill>
                  <a:schemeClr val="tx1"/>
                </a:solidFill>
                <a:latin typeface="+mj-lt"/>
                <a:cs typeface="Arial" panose="020B0604020202020204" pitchFamily="34" charset="0"/>
              </a:rPr>
              <a:t>3</a:t>
            </a:r>
          </a:p>
        </p:txBody>
      </p:sp>
      <p:sp>
        <p:nvSpPr>
          <p:cNvPr id="3" name="Copyright">
            <a:extLst>
              <a:ext uri="{FF2B5EF4-FFF2-40B4-BE49-F238E27FC236}">
                <a16:creationId xmlns:a16="http://schemas.microsoft.com/office/drawing/2014/main" id="{0F2F3B9D-EC25-0614-16F3-D40107973F5E}"/>
              </a:ext>
            </a:extLst>
          </p:cNvPr>
          <p:cNvSpPr txBox="1">
            <a:spLocks/>
          </p:cNvSpPr>
          <p:nvPr userDrawn="1"/>
        </p:nvSpPr>
        <p:spPr>
          <a:xfrm>
            <a:off x="798513" y="8397441"/>
            <a:ext cx="8616849" cy="1447572"/>
          </a:xfrm>
          <a:prstGeom prst="rect">
            <a:avLst/>
          </a:prstGeom>
        </p:spPr>
        <p:txBody>
          <a:bodyPr lIns="0" tIns="0" rIns="0" bIns="0"/>
          <a:lstStyle>
            <a:lvl1pPr marL="0">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2000" kern="0" dirty="0">
                <a:latin typeface="Avenir Book" panose="02000503020000020003" pitchFamily="2" charset="0"/>
              </a:rPr>
              <a:t>© 2025 EssilorLuxottica Group. All images and text in this tool are protected by copyright laws and are for internal use only. They may not be used or reproduced in any form or manner without the prior written permission of EssilorLuxottica Group, or in the case of third-party materials, the owner of that content.</a:t>
            </a:r>
          </a:p>
        </p:txBody>
      </p:sp>
    </p:spTree>
    <p:extLst>
      <p:ext uri="{BB962C8B-B14F-4D97-AF65-F5344CB8AC3E}">
        <p14:creationId xmlns:p14="http://schemas.microsoft.com/office/powerpoint/2010/main" val="27438116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list_1">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3" name="SHAPE">
            <a:extLst>
              <a:ext uri="{FF2B5EF4-FFF2-40B4-BE49-F238E27FC236}">
                <a16:creationId xmlns:a16="http://schemas.microsoft.com/office/drawing/2014/main" id="{240B01EF-FE7B-FA3F-67BF-2E2819BFA018}"/>
              </a:ext>
            </a:extLst>
          </p:cNvPr>
          <p:cNvSpPr>
            <a:spLocks noChangeAspect="1"/>
          </p:cNvSpPr>
          <p:nvPr userDrawn="1"/>
        </p:nvSpPr>
        <p:spPr>
          <a:xfrm>
            <a:off x="11248495" y="5747833"/>
            <a:ext cx="764650" cy="76465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400">
                <a:latin typeface="Avenir Light" panose="020B0402020203020204" pitchFamily="34" charset="77"/>
                <a:cs typeface="Arial" panose="020B0604020202020204" pitchFamily="34" charset="0"/>
              </a:rPr>
              <a:t>2</a:t>
            </a:r>
          </a:p>
        </p:txBody>
      </p:sp>
      <p:sp>
        <p:nvSpPr>
          <p:cNvPr id="5" name="SHAPE">
            <a:extLst>
              <a:ext uri="{FF2B5EF4-FFF2-40B4-BE49-F238E27FC236}">
                <a16:creationId xmlns:a16="http://schemas.microsoft.com/office/drawing/2014/main" id="{78512D05-9348-96C2-9397-01873550D417}"/>
              </a:ext>
            </a:extLst>
          </p:cNvPr>
          <p:cNvSpPr>
            <a:spLocks noChangeAspect="1"/>
          </p:cNvSpPr>
          <p:nvPr userDrawn="1"/>
        </p:nvSpPr>
        <p:spPr>
          <a:xfrm>
            <a:off x="6730995" y="5747833"/>
            <a:ext cx="764650" cy="76465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400">
                <a:latin typeface="Avenir Light" panose="020B0402020203020204" pitchFamily="34" charset="77"/>
                <a:cs typeface="Arial" panose="020B0604020202020204" pitchFamily="34" charset="0"/>
              </a:rPr>
              <a:t>1</a:t>
            </a:r>
          </a:p>
        </p:txBody>
      </p:sp>
      <p:sp>
        <p:nvSpPr>
          <p:cNvPr id="6" name="SHAPE">
            <a:extLst>
              <a:ext uri="{FF2B5EF4-FFF2-40B4-BE49-F238E27FC236}">
                <a16:creationId xmlns:a16="http://schemas.microsoft.com/office/drawing/2014/main" id="{784DD689-9B99-BABE-AA88-76119DDCBC80}"/>
              </a:ext>
            </a:extLst>
          </p:cNvPr>
          <p:cNvSpPr>
            <a:spLocks noChangeAspect="1"/>
          </p:cNvSpPr>
          <p:nvPr userDrawn="1"/>
        </p:nvSpPr>
        <p:spPr>
          <a:xfrm>
            <a:off x="15765995" y="5747833"/>
            <a:ext cx="764650" cy="76465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400" dirty="0">
                <a:latin typeface="Avenir Light" panose="020B0402020203020204" pitchFamily="34" charset="77"/>
                <a:cs typeface="Arial" panose="020B0604020202020204" pitchFamily="34" charset="0"/>
              </a:rPr>
              <a:t>3</a:t>
            </a:r>
          </a:p>
        </p:txBody>
      </p:sp>
      <p:sp>
        <p:nvSpPr>
          <p:cNvPr id="16" name="Segnaposto immagine 15">
            <a:extLst>
              <a:ext uri="{FF2B5EF4-FFF2-40B4-BE49-F238E27FC236}">
                <a16:creationId xmlns:a16="http://schemas.microsoft.com/office/drawing/2014/main" id="{01B732D8-3F2A-8813-B115-AE3FD3081F5F}"/>
              </a:ext>
            </a:extLst>
          </p:cNvPr>
          <p:cNvSpPr>
            <a:spLocks noGrp="1"/>
          </p:cNvSpPr>
          <p:nvPr>
            <p:ph type="pic" sz="quarter" idx="12"/>
          </p:nvPr>
        </p:nvSpPr>
        <p:spPr>
          <a:xfrm>
            <a:off x="6592291" y="0"/>
            <a:ext cx="9442726"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17" name="Segnaposto immagine 15">
            <a:extLst>
              <a:ext uri="{FF2B5EF4-FFF2-40B4-BE49-F238E27FC236}">
                <a16:creationId xmlns:a16="http://schemas.microsoft.com/office/drawing/2014/main" id="{D858F2BE-887B-4909-8F5B-C46EC0A5D0D3}"/>
              </a:ext>
            </a:extLst>
          </p:cNvPr>
          <p:cNvSpPr>
            <a:spLocks noGrp="1"/>
          </p:cNvSpPr>
          <p:nvPr>
            <p:ph type="pic" sz="quarter" idx="13"/>
          </p:nvPr>
        </p:nvSpPr>
        <p:spPr>
          <a:xfrm>
            <a:off x="16201012" y="0"/>
            <a:ext cx="3903087"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824970" y="621676"/>
            <a:ext cx="4213958"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824970" y="2756268"/>
            <a:ext cx="4213958" cy="6849538"/>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23" name="PARAGRAPH">
            <a:extLst>
              <a:ext uri="{FF2B5EF4-FFF2-40B4-BE49-F238E27FC236}">
                <a16:creationId xmlns:a16="http://schemas.microsoft.com/office/drawing/2014/main" id="{73B337E2-66A0-DE50-9D26-446E87DDD699}"/>
              </a:ext>
            </a:extLst>
          </p:cNvPr>
          <p:cNvSpPr>
            <a:spLocks noGrp="1"/>
          </p:cNvSpPr>
          <p:nvPr>
            <p:ph type="body" idx="14" hasCustomPrompt="1"/>
          </p:nvPr>
        </p:nvSpPr>
        <p:spPr>
          <a:xfrm>
            <a:off x="6730995" y="7020482"/>
            <a:ext cx="3505631" cy="2585323"/>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24" name="PARAGRAPH">
            <a:extLst>
              <a:ext uri="{FF2B5EF4-FFF2-40B4-BE49-F238E27FC236}">
                <a16:creationId xmlns:a16="http://schemas.microsoft.com/office/drawing/2014/main" id="{61AE457F-E818-F4EF-73E8-952FBD34D6B6}"/>
              </a:ext>
            </a:extLst>
          </p:cNvPr>
          <p:cNvSpPr>
            <a:spLocks noGrp="1"/>
          </p:cNvSpPr>
          <p:nvPr>
            <p:ph type="body" idx="15" hasCustomPrompt="1"/>
          </p:nvPr>
        </p:nvSpPr>
        <p:spPr>
          <a:xfrm>
            <a:off x="11248495" y="7020482"/>
            <a:ext cx="3505631" cy="2585323"/>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25" name="PARAGRAPH">
            <a:extLst>
              <a:ext uri="{FF2B5EF4-FFF2-40B4-BE49-F238E27FC236}">
                <a16:creationId xmlns:a16="http://schemas.microsoft.com/office/drawing/2014/main" id="{ADA6F159-6A79-6FBD-7DF6-B5FD60137042}"/>
              </a:ext>
            </a:extLst>
          </p:cNvPr>
          <p:cNvSpPr>
            <a:spLocks noGrp="1"/>
          </p:cNvSpPr>
          <p:nvPr>
            <p:ph type="body" idx="16" hasCustomPrompt="1"/>
          </p:nvPr>
        </p:nvSpPr>
        <p:spPr>
          <a:xfrm>
            <a:off x="15767758" y="7020482"/>
            <a:ext cx="3505631" cy="2585323"/>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2" name="Segnaposto immagine 7">
            <a:extLst>
              <a:ext uri="{FF2B5EF4-FFF2-40B4-BE49-F238E27FC236}">
                <a16:creationId xmlns:a16="http://schemas.microsoft.com/office/drawing/2014/main" id="{FCC9D774-B0C7-E40F-DB50-656DB87B6856}"/>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725744105"/>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list_2">
    <p:spTree>
      <p:nvGrpSpPr>
        <p:cNvPr id="1" name=""/>
        <p:cNvGrpSpPr/>
        <p:nvPr/>
      </p:nvGrpSpPr>
      <p:grpSpPr>
        <a:xfrm>
          <a:off x="0" y="0"/>
          <a:ext cx="0" cy="0"/>
          <a:chOff x="0" y="0"/>
          <a:chExt cx="0" cy="0"/>
        </a:xfrm>
      </p:grpSpPr>
      <p:sp>
        <p:nvSpPr>
          <p:cNvPr id="30" name="Segnaposto immagine 15">
            <a:extLst>
              <a:ext uri="{FF2B5EF4-FFF2-40B4-BE49-F238E27FC236}">
                <a16:creationId xmlns:a16="http://schemas.microsoft.com/office/drawing/2014/main" id="{866B15DC-89F0-3DC4-4DEF-92B24A1C7781}"/>
              </a:ext>
            </a:extLst>
          </p:cNvPr>
          <p:cNvSpPr>
            <a:spLocks noGrp="1"/>
          </p:cNvSpPr>
          <p:nvPr>
            <p:ph type="pic" sz="quarter" idx="17"/>
          </p:nvPr>
        </p:nvSpPr>
        <p:spPr>
          <a:xfrm>
            <a:off x="13431353" y="6325870"/>
            <a:ext cx="6672746"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16" name="Segnaposto immagine 15">
            <a:extLst>
              <a:ext uri="{FF2B5EF4-FFF2-40B4-BE49-F238E27FC236}">
                <a16:creationId xmlns:a16="http://schemas.microsoft.com/office/drawing/2014/main" id="{01B732D8-3F2A-8813-B115-AE3FD3081F5F}"/>
              </a:ext>
            </a:extLst>
          </p:cNvPr>
          <p:cNvSpPr>
            <a:spLocks noGrp="1"/>
          </p:cNvSpPr>
          <p:nvPr>
            <p:ph type="pic" sz="quarter" idx="12"/>
          </p:nvPr>
        </p:nvSpPr>
        <p:spPr>
          <a:xfrm>
            <a:off x="6592291" y="6325870"/>
            <a:ext cx="6672746"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824970" y="621676"/>
            <a:ext cx="4213958"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824970" y="2756268"/>
            <a:ext cx="4213958" cy="6849538"/>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23" name="PARAGRAPH">
            <a:extLst>
              <a:ext uri="{FF2B5EF4-FFF2-40B4-BE49-F238E27FC236}">
                <a16:creationId xmlns:a16="http://schemas.microsoft.com/office/drawing/2014/main" id="{73B337E2-66A0-DE50-9D26-446E87DDD699}"/>
              </a:ext>
            </a:extLst>
          </p:cNvPr>
          <p:cNvSpPr>
            <a:spLocks noGrp="1"/>
          </p:cNvSpPr>
          <p:nvPr>
            <p:ph type="body" idx="14" hasCustomPrompt="1"/>
          </p:nvPr>
        </p:nvSpPr>
        <p:spPr>
          <a:xfrm>
            <a:off x="6730995" y="4048930"/>
            <a:ext cx="5699341" cy="160574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18" name="SHAPE">
            <a:extLst>
              <a:ext uri="{FF2B5EF4-FFF2-40B4-BE49-F238E27FC236}">
                <a16:creationId xmlns:a16="http://schemas.microsoft.com/office/drawing/2014/main" id="{9048AED1-0AA5-4FE1-702A-AB0F1A725578}"/>
              </a:ext>
            </a:extLst>
          </p:cNvPr>
          <p:cNvSpPr>
            <a:spLocks noChangeAspect="1"/>
          </p:cNvSpPr>
          <p:nvPr userDrawn="1"/>
        </p:nvSpPr>
        <p:spPr>
          <a:xfrm>
            <a:off x="13431355" y="2756268"/>
            <a:ext cx="764650" cy="76465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400">
                <a:latin typeface="Avenir Light" panose="020B0402020203020204" pitchFamily="34" charset="77"/>
                <a:cs typeface="Arial" panose="020B0604020202020204" pitchFamily="34" charset="0"/>
              </a:rPr>
              <a:t>2</a:t>
            </a:r>
          </a:p>
        </p:txBody>
      </p:sp>
      <p:sp>
        <p:nvSpPr>
          <p:cNvPr id="19" name="SHAPE">
            <a:extLst>
              <a:ext uri="{FF2B5EF4-FFF2-40B4-BE49-F238E27FC236}">
                <a16:creationId xmlns:a16="http://schemas.microsoft.com/office/drawing/2014/main" id="{622C0019-EAA8-CAF6-E42F-ED52451FD423}"/>
              </a:ext>
            </a:extLst>
          </p:cNvPr>
          <p:cNvSpPr>
            <a:spLocks noChangeAspect="1"/>
          </p:cNvSpPr>
          <p:nvPr userDrawn="1"/>
        </p:nvSpPr>
        <p:spPr>
          <a:xfrm>
            <a:off x="6730995" y="2756268"/>
            <a:ext cx="764650" cy="76465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400">
                <a:latin typeface="Avenir Light" panose="020B0402020203020204" pitchFamily="34" charset="77"/>
                <a:cs typeface="Arial" panose="020B0604020202020204" pitchFamily="34" charset="0"/>
              </a:rPr>
              <a:t>1</a:t>
            </a:r>
          </a:p>
        </p:txBody>
      </p:sp>
      <p:sp>
        <p:nvSpPr>
          <p:cNvPr id="31" name="PARAGRAPH">
            <a:extLst>
              <a:ext uri="{FF2B5EF4-FFF2-40B4-BE49-F238E27FC236}">
                <a16:creationId xmlns:a16="http://schemas.microsoft.com/office/drawing/2014/main" id="{A7A32535-2AC0-9990-AA74-DC21FAC53A03}"/>
              </a:ext>
            </a:extLst>
          </p:cNvPr>
          <p:cNvSpPr>
            <a:spLocks noGrp="1"/>
          </p:cNvSpPr>
          <p:nvPr>
            <p:ph type="body" idx="18" hasCustomPrompt="1"/>
          </p:nvPr>
        </p:nvSpPr>
        <p:spPr>
          <a:xfrm>
            <a:off x="13431353" y="4048930"/>
            <a:ext cx="5699341" cy="160574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2" name="Segnaposto immagine 7">
            <a:extLst>
              <a:ext uri="{FF2B5EF4-FFF2-40B4-BE49-F238E27FC236}">
                <a16:creationId xmlns:a16="http://schemas.microsoft.com/office/drawing/2014/main" id="{5B11F66B-0700-2483-B4CB-8564D02F049D}"/>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4182949795"/>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Title + Bran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79AA6FE6-9F20-D941-A303-65A1861D7BE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p:blipFill>
        <p:spPr>
          <a:xfrm>
            <a:off x="0" y="397"/>
            <a:ext cx="20104099" cy="11308556"/>
          </a:xfrm>
          <a:prstGeom prst="rect">
            <a:avLst/>
          </a:prstGeom>
        </p:spPr>
      </p:pic>
      <p:sp>
        <p:nvSpPr>
          <p:cNvPr id="8" name="Segnaposto testo 7">
            <a:extLst>
              <a:ext uri="{FF2B5EF4-FFF2-40B4-BE49-F238E27FC236}">
                <a16:creationId xmlns:a16="http://schemas.microsoft.com/office/drawing/2014/main" id="{49474F84-7885-1C4F-8735-8E8BE7C9738E}"/>
              </a:ext>
            </a:extLst>
          </p:cNvPr>
          <p:cNvSpPr>
            <a:spLocks noGrp="1"/>
          </p:cNvSpPr>
          <p:nvPr>
            <p:ph type="body" sz="quarter" idx="11" hasCustomPrompt="1"/>
          </p:nvPr>
        </p:nvSpPr>
        <p:spPr>
          <a:xfrm>
            <a:off x="5438509" y="2111375"/>
            <a:ext cx="9227080" cy="4954443"/>
          </a:xfrm>
          <a:prstGeom prst="rect">
            <a:avLst/>
          </a:prstGeom>
        </p:spPr>
        <p:txBody>
          <a:bodyPr lIns="0" tIns="0" rIns="0" bIns="0" anchor="ctr"/>
          <a:lstStyle>
            <a:lvl1pPr algn="ctr">
              <a:defRPr sz="7200" spc="0">
                <a:solidFill>
                  <a:srgbClr val="F9F9F9"/>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it-IT"/>
              <a:t>Click To </a:t>
            </a:r>
            <a:r>
              <a:rPr lang="it-IT" err="1"/>
              <a:t>Add</a:t>
            </a:r>
            <a:r>
              <a:rPr lang="it-IT"/>
              <a:t> Title</a:t>
            </a:r>
          </a:p>
        </p:txBody>
      </p:sp>
      <p:pic>
        <p:nvPicPr>
          <p:cNvPr id="7" name="Immagine 6">
            <a:extLst>
              <a:ext uri="{FF2B5EF4-FFF2-40B4-BE49-F238E27FC236}">
                <a16:creationId xmlns:a16="http://schemas.microsoft.com/office/drawing/2014/main" id="{04631A23-83ED-8C60-C0D5-501A6AF52DBC}"/>
              </a:ext>
            </a:extLst>
          </p:cNvPr>
          <p:cNvPicPr>
            <a:picLocks noChangeAspect="1"/>
          </p:cNvPicPr>
          <p:nvPr userDrawn="1"/>
        </p:nvPicPr>
        <p:blipFill>
          <a:blip r:embed="rId4"/>
          <a:stretch>
            <a:fillRect/>
          </a:stretch>
        </p:blipFill>
        <p:spPr>
          <a:xfrm>
            <a:off x="8320458" y="1662444"/>
            <a:ext cx="3463182" cy="897862"/>
          </a:xfrm>
          <a:prstGeom prst="rect">
            <a:avLst/>
          </a:prstGeom>
        </p:spPr>
      </p:pic>
      <p:pic>
        <p:nvPicPr>
          <p:cNvPr id="6" name="Segnaposto immagine 7">
            <a:extLst>
              <a:ext uri="{FF2B5EF4-FFF2-40B4-BE49-F238E27FC236}">
                <a16:creationId xmlns:a16="http://schemas.microsoft.com/office/drawing/2014/main" id="{51B6D08C-634E-614E-8A19-3B68D7A43FE0}"/>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14792" t="13363" r="13613" b="19961"/>
          <a:stretch/>
        </p:blipFill>
        <p:spPr>
          <a:xfrm>
            <a:off x="8929416" y="9011975"/>
            <a:ext cx="2494645" cy="1643243"/>
          </a:xfrm>
          <a:prstGeom prst="rect">
            <a:avLst/>
          </a:prstGeom>
        </p:spPr>
      </p:pic>
    </p:spTree>
    <p:extLst>
      <p:ext uri="{BB962C8B-B14F-4D97-AF65-F5344CB8AC3E}">
        <p14:creationId xmlns:p14="http://schemas.microsoft.com/office/powerpoint/2010/main" val="4066190743"/>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allery+text_1">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16" name="Segnaposto immagine 15">
            <a:extLst>
              <a:ext uri="{FF2B5EF4-FFF2-40B4-BE49-F238E27FC236}">
                <a16:creationId xmlns:a16="http://schemas.microsoft.com/office/drawing/2014/main" id="{01B732D8-3F2A-8813-B115-AE3FD3081F5F}"/>
              </a:ext>
            </a:extLst>
          </p:cNvPr>
          <p:cNvSpPr>
            <a:spLocks noGrp="1"/>
          </p:cNvSpPr>
          <p:nvPr>
            <p:ph type="pic" sz="quarter" idx="12"/>
          </p:nvPr>
        </p:nvSpPr>
        <p:spPr>
          <a:xfrm>
            <a:off x="807168" y="758825"/>
            <a:ext cx="3845271" cy="48128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dirty="0"/>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14871170" y="2756268"/>
            <a:ext cx="4213958"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14871170" y="5019472"/>
            <a:ext cx="4213958" cy="458633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7" name="Segnaposto immagine 15">
            <a:extLst>
              <a:ext uri="{FF2B5EF4-FFF2-40B4-BE49-F238E27FC236}">
                <a16:creationId xmlns:a16="http://schemas.microsoft.com/office/drawing/2014/main" id="{FE1F3BB8-020C-FDDC-FF50-6C60AFEB61BE}"/>
              </a:ext>
            </a:extLst>
          </p:cNvPr>
          <p:cNvSpPr>
            <a:spLocks noGrp="1"/>
          </p:cNvSpPr>
          <p:nvPr>
            <p:ph type="pic" sz="quarter" idx="18"/>
          </p:nvPr>
        </p:nvSpPr>
        <p:spPr>
          <a:xfrm>
            <a:off x="4811870" y="758825"/>
            <a:ext cx="5607612" cy="48128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dirty="0"/>
          </a:p>
        </p:txBody>
      </p:sp>
      <p:sp>
        <p:nvSpPr>
          <p:cNvPr id="8" name="Segnaposto immagine 15">
            <a:extLst>
              <a:ext uri="{FF2B5EF4-FFF2-40B4-BE49-F238E27FC236}">
                <a16:creationId xmlns:a16="http://schemas.microsoft.com/office/drawing/2014/main" id="{BD50B796-17FF-77F7-956D-FE8B2D0A6D2D}"/>
              </a:ext>
            </a:extLst>
          </p:cNvPr>
          <p:cNvSpPr>
            <a:spLocks noGrp="1"/>
          </p:cNvSpPr>
          <p:nvPr>
            <p:ph type="pic" sz="quarter" idx="19"/>
          </p:nvPr>
        </p:nvSpPr>
        <p:spPr>
          <a:xfrm>
            <a:off x="10585478" y="758824"/>
            <a:ext cx="3552675" cy="961231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dirty="0"/>
          </a:p>
        </p:txBody>
      </p:sp>
      <p:sp>
        <p:nvSpPr>
          <p:cNvPr id="9" name="Segnaposto immagine 15">
            <a:extLst>
              <a:ext uri="{FF2B5EF4-FFF2-40B4-BE49-F238E27FC236}">
                <a16:creationId xmlns:a16="http://schemas.microsoft.com/office/drawing/2014/main" id="{661F3355-92E9-A00C-4BB9-89627FFB12A5}"/>
              </a:ext>
            </a:extLst>
          </p:cNvPr>
          <p:cNvSpPr>
            <a:spLocks noGrp="1"/>
          </p:cNvSpPr>
          <p:nvPr>
            <p:ph type="pic" sz="quarter" idx="20"/>
          </p:nvPr>
        </p:nvSpPr>
        <p:spPr>
          <a:xfrm>
            <a:off x="807168" y="5742281"/>
            <a:ext cx="9612314" cy="462885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dirty="0"/>
          </a:p>
        </p:txBody>
      </p:sp>
      <p:sp>
        <p:nvSpPr>
          <p:cNvPr id="2" name="Segnaposto immagine 7">
            <a:extLst>
              <a:ext uri="{FF2B5EF4-FFF2-40B4-BE49-F238E27FC236}">
                <a16:creationId xmlns:a16="http://schemas.microsoft.com/office/drawing/2014/main" id="{1B660A74-745A-0DBB-4999-01FF5EF3A2CA}"/>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059059295"/>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6" name="Segnaposto immagine 15">
            <a:extLst>
              <a:ext uri="{FF2B5EF4-FFF2-40B4-BE49-F238E27FC236}">
                <a16:creationId xmlns:a16="http://schemas.microsoft.com/office/drawing/2014/main" id="{01B732D8-3F2A-8813-B115-AE3FD3081F5F}"/>
              </a:ext>
            </a:extLst>
          </p:cNvPr>
          <p:cNvSpPr>
            <a:spLocks noGrp="1"/>
          </p:cNvSpPr>
          <p:nvPr>
            <p:ph type="pic" sz="quarter" idx="12"/>
          </p:nvPr>
        </p:nvSpPr>
        <p:spPr>
          <a:xfrm>
            <a:off x="0" y="0"/>
            <a:ext cx="6705600"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7377350" y="1183189"/>
            <a:ext cx="6287849"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7377348" y="2899650"/>
            <a:ext cx="11891724"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2" name="PARAGRAPH">
            <a:extLst>
              <a:ext uri="{FF2B5EF4-FFF2-40B4-BE49-F238E27FC236}">
                <a16:creationId xmlns:a16="http://schemas.microsoft.com/office/drawing/2014/main" id="{215C7243-4E3E-00A6-5FF4-64A3B8A5E1CC}"/>
              </a:ext>
            </a:extLst>
          </p:cNvPr>
          <p:cNvSpPr>
            <a:spLocks noGrp="1"/>
          </p:cNvSpPr>
          <p:nvPr>
            <p:ph type="body" idx="18" hasCustomPrompt="1"/>
          </p:nvPr>
        </p:nvSpPr>
        <p:spPr>
          <a:xfrm>
            <a:off x="7377348" y="4631120"/>
            <a:ext cx="3354149"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3" name="PARAGRAPH">
            <a:extLst>
              <a:ext uri="{FF2B5EF4-FFF2-40B4-BE49-F238E27FC236}">
                <a16:creationId xmlns:a16="http://schemas.microsoft.com/office/drawing/2014/main" id="{308C8232-7974-3D72-2158-7ACB41427634}"/>
              </a:ext>
            </a:extLst>
          </p:cNvPr>
          <p:cNvSpPr>
            <a:spLocks noGrp="1"/>
          </p:cNvSpPr>
          <p:nvPr>
            <p:ph type="body" idx="19" hasCustomPrompt="1"/>
          </p:nvPr>
        </p:nvSpPr>
        <p:spPr>
          <a:xfrm>
            <a:off x="7377348" y="6218382"/>
            <a:ext cx="3354149"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4" name="PARAGRAPH">
            <a:extLst>
              <a:ext uri="{FF2B5EF4-FFF2-40B4-BE49-F238E27FC236}">
                <a16:creationId xmlns:a16="http://schemas.microsoft.com/office/drawing/2014/main" id="{2AB1391F-E997-2BB6-FFD3-B9D6DFF3224F}"/>
              </a:ext>
            </a:extLst>
          </p:cNvPr>
          <p:cNvSpPr>
            <a:spLocks noGrp="1"/>
          </p:cNvSpPr>
          <p:nvPr>
            <p:ph type="body" idx="20" hasCustomPrompt="1"/>
          </p:nvPr>
        </p:nvSpPr>
        <p:spPr>
          <a:xfrm>
            <a:off x="7377348" y="7752557"/>
            <a:ext cx="3354149"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pic>
        <p:nvPicPr>
          <p:cNvPr id="15" name="Immagine 14">
            <a:extLst>
              <a:ext uri="{FF2B5EF4-FFF2-40B4-BE49-F238E27FC236}">
                <a16:creationId xmlns:a16="http://schemas.microsoft.com/office/drawing/2014/main" id="{07AB80AF-73B9-F44F-E370-1285E0F3E9FD}"/>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2" name="Segnaposto immagine 7">
            <a:extLst>
              <a:ext uri="{FF2B5EF4-FFF2-40B4-BE49-F238E27FC236}">
                <a16:creationId xmlns:a16="http://schemas.microsoft.com/office/drawing/2014/main" id="{5A609460-BDAD-4356-2DF2-781DB44D4747}"/>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856253255"/>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three columns">
    <p:spTree>
      <p:nvGrpSpPr>
        <p:cNvPr id="1" name=""/>
        <p:cNvGrpSpPr/>
        <p:nvPr/>
      </p:nvGrpSpPr>
      <p:grpSpPr>
        <a:xfrm>
          <a:off x="0" y="0"/>
          <a:ext cx="0" cy="0"/>
          <a:chOff x="0" y="0"/>
          <a:chExt cx="0" cy="0"/>
        </a:xfrm>
      </p:grpSpPr>
      <p:sp>
        <p:nvSpPr>
          <p:cNvPr id="16" name="Segnaposto immagine 15">
            <a:extLst>
              <a:ext uri="{FF2B5EF4-FFF2-40B4-BE49-F238E27FC236}">
                <a16:creationId xmlns:a16="http://schemas.microsoft.com/office/drawing/2014/main" id="{01B732D8-3F2A-8813-B115-AE3FD3081F5F}"/>
              </a:ext>
            </a:extLst>
          </p:cNvPr>
          <p:cNvSpPr>
            <a:spLocks noGrp="1"/>
          </p:cNvSpPr>
          <p:nvPr>
            <p:ph type="pic" sz="quarter" idx="12"/>
          </p:nvPr>
        </p:nvSpPr>
        <p:spPr>
          <a:xfrm>
            <a:off x="6758609"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30" name="Segnaposto immagine 15">
            <a:extLst>
              <a:ext uri="{FF2B5EF4-FFF2-40B4-BE49-F238E27FC236}">
                <a16:creationId xmlns:a16="http://schemas.microsoft.com/office/drawing/2014/main" id="{866B15DC-89F0-3DC4-4DEF-92B24A1C7781}"/>
              </a:ext>
            </a:extLst>
          </p:cNvPr>
          <p:cNvSpPr>
            <a:spLocks noGrp="1"/>
          </p:cNvSpPr>
          <p:nvPr>
            <p:ph type="pic" sz="quarter" idx="17"/>
          </p:nvPr>
        </p:nvSpPr>
        <p:spPr>
          <a:xfrm>
            <a:off x="13516099"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24" name="Segnaposto immagine 15">
            <a:extLst>
              <a:ext uri="{FF2B5EF4-FFF2-40B4-BE49-F238E27FC236}">
                <a16:creationId xmlns:a16="http://schemas.microsoft.com/office/drawing/2014/main" id="{9AA5841E-22CC-B133-B1EC-8044F5D53B65}"/>
              </a:ext>
            </a:extLst>
          </p:cNvPr>
          <p:cNvSpPr>
            <a:spLocks noGrp="1"/>
          </p:cNvSpPr>
          <p:nvPr>
            <p:ph type="pic" sz="quarter" idx="19"/>
          </p:nvPr>
        </p:nvSpPr>
        <p:spPr>
          <a:xfrm>
            <a:off x="0"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824970" y="621676"/>
            <a:ext cx="4213958"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824970" y="2756268"/>
            <a:ext cx="5258452" cy="2898407"/>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23" name="PARAGRAPH">
            <a:extLst>
              <a:ext uri="{FF2B5EF4-FFF2-40B4-BE49-F238E27FC236}">
                <a16:creationId xmlns:a16="http://schemas.microsoft.com/office/drawing/2014/main" id="{73B337E2-66A0-DE50-9D26-446E87DDD699}"/>
              </a:ext>
            </a:extLst>
          </p:cNvPr>
          <p:cNvSpPr>
            <a:spLocks noGrp="1"/>
          </p:cNvSpPr>
          <p:nvPr>
            <p:ph type="body" idx="14" hasCustomPrompt="1"/>
          </p:nvPr>
        </p:nvSpPr>
        <p:spPr>
          <a:xfrm>
            <a:off x="6939093" y="2756268"/>
            <a:ext cx="5636590" cy="289840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21" name="PARAGRAPH">
            <a:extLst>
              <a:ext uri="{FF2B5EF4-FFF2-40B4-BE49-F238E27FC236}">
                <a16:creationId xmlns:a16="http://schemas.microsoft.com/office/drawing/2014/main" id="{3621E290-A598-D3DA-5D0A-D6FD9367CD93}"/>
              </a:ext>
            </a:extLst>
          </p:cNvPr>
          <p:cNvSpPr>
            <a:spLocks noGrp="1"/>
          </p:cNvSpPr>
          <p:nvPr>
            <p:ph type="body" idx="18" hasCustomPrompt="1"/>
          </p:nvPr>
        </p:nvSpPr>
        <p:spPr>
          <a:xfrm>
            <a:off x="13583784" y="2756268"/>
            <a:ext cx="5689605" cy="289840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pic>
        <p:nvPicPr>
          <p:cNvPr id="25" name="Immagine 24">
            <a:extLst>
              <a:ext uri="{FF2B5EF4-FFF2-40B4-BE49-F238E27FC236}">
                <a16:creationId xmlns:a16="http://schemas.microsoft.com/office/drawing/2014/main" id="{DD2BB1DB-BC0C-ED53-F7F6-D4961CD25A03}"/>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2" name="Segnaposto immagine 7">
            <a:extLst>
              <a:ext uri="{FF2B5EF4-FFF2-40B4-BE49-F238E27FC236}">
                <a16:creationId xmlns:a16="http://schemas.microsoft.com/office/drawing/2014/main" id="{427AACDB-8364-5026-5936-74EA8EA5F874}"/>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117989447"/>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two columns_1">
    <p:spTree>
      <p:nvGrpSpPr>
        <p:cNvPr id="1" name=""/>
        <p:cNvGrpSpPr/>
        <p:nvPr/>
      </p:nvGrpSpPr>
      <p:grpSpPr>
        <a:xfrm>
          <a:off x="0" y="0"/>
          <a:ext cx="0" cy="0"/>
          <a:chOff x="0" y="0"/>
          <a:chExt cx="0" cy="0"/>
        </a:xfrm>
      </p:grpSpPr>
      <p:sp>
        <p:nvSpPr>
          <p:cNvPr id="16" name="Segnaposto immagine 15">
            <a:extLst>
              <a:ext uri="{FF2B5EF4-FFF2-40B4-BE49-F238E27FC236}">
                <a16:creationId xmlns:a16="http://schemas.microsoft.com/office/drawing/2014/main" id="{01B732D8-3F2A-8813-B115-AE3FD3081F5F}"/>
              </a:ext>
            </a:extLst>
          </p:cNvPr>
          <p:cNvSpPr>
            <a:spLocks noGrp="1"/>
          </p:cNvSpPr>
          <p:nvPr>
            <p:ph type="pic" sz="quarter" idx="12"/>
          </p:nvPr>
        </p:nvSpPr>
        <p:spPr>
          <a:xfrm>
            <a:off x="6758609"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30" name="Segnaposto immagine 15">
            <a:extLst>
              <a:ext uri="{FF2B5EF4-FFF2-40B4-BE49-F238E27FC236}">
                <a16:creationId xmlns:a16="http://schemas.microsoft.com/office/drawing/2014/main" id="{866B15DC-89F0-3DC4-4DEF-92B24A1C7781}"/>
              </a:ext>
            </a:extLst>
          </p:cNvPr>
          <p:cNvSpPr>
            <a:spLocks noGrp="1"/>
          </p:cNvSpPr>
          <p:nvPr>
            <p:ph type="pic" sz="quarter" idx="17"/>
          </p:nvPr>
        </p:nvSpPr>
        <p:spPr>
          <a:xfrm>
            <a:off x="13516099"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24" name="Segnaposto immagine 15">
            <a:extLst>
              <a:ext uri="{FF2B5EF4-FFF2-40B4-BE49-F238E27FC236}">
                <a16:creationId xmlns:a16="http://schemas.microsoft.com/office/drawing/2014/main" id="{9AA5841E-22CC-B133-B1EC-8044F5D53B65}"/>
              </a:ext>
            </a:extLst>
          </p:cNvPr>
          <p:cNvSpPr>
            <a:spLocks noGrp="1"/>
          </p:cNvSpPr>
          <p:nvPr>
            <p:ph type="pic" sz="quarter" idx="19"/>
          </p:nvPr>
        </p:nvSpPr>
        <p:spPr>
          <a:xfrm>
            <a:off x="0"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824970" y="3359338"/>
            <a:ext cx="5106022"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3" name="PARAGRAPH">
            <a:extLst>
              <a:ext uri="{FF2B5EF4-FFF2-40B4-BE49-F238E27FC236}">
                <a16:creationId xmlns:a16="http://schemas.microsoft.com/office/drawing/2014/main" id="{73B337E2-66A0-DE50-9D26-446E87DDD699}"/>
              </a:ext>
            </a:extLst>
          </p:cNvPr>
          <p:cNvSpPr>
            <a:spLocks noGrp="1"/>
          </p:cNvSpPr>
          <p:nvPr>
            <p:ph type="body" idx="14" hasCustomPrompt="1"/>
          </p:nvPr>
        </p:nvSpPr>
        <p:spPr>
          <a:xfrm>
            <a:off x="6939093" y="2756268"/>
            <a:ext cx="5636590" cy="289840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21" name="PARAGRAPH">
            <a:extLst>
              <a:ext uri="{FF2B5EF4-FFF2-40B4-BE49-F238E27FC236}">
                <a16:creationId xmlns:a16="http://schemas.microsoft.com/office/drawing/2014/main" id="{3621E290-A598-D3DA-5D0A-D6FD9367CD93}"/>
              </a:ext>
            </a:extLst>
          </p:cNvPr>
          <p:cNvSpPr>
            <a:spLocks noGrp="1"/>
          </p:cNvSpPr>
          <p:nvPr>
            <p:ph type="body" idx="18" hasCustomPrompt="1"/>
          </p:nvPr>
        </p:nvSpPr>
        <p:spPr>
          <a:xfrm>
            <a:off x="13583784" y="2756268"/>
            <a:ext cx="5689605" cy="289840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pic>
        <p:nvPicPr>
          <p:cNvPr id="25" name="Immagine 24">
            <a:extLst>
              <a:ext uri="{FF2B5EF4-FFF2-40B4-BE49-F238E27FC236}">
                <a16:creationId xmlns:a16="http://schemas.microsoft.com/office/drawing/2014/main" id="{DD2BB1DB-BC0C-ED53-F7F6-D4961CD25A03}"/>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2" name="Segnaposto immagine 7">
            <a:extLst>
              <a:ext uri="{FF2B5EF4-FFF2-40B4-BE49-F238E27FC236}">
                <a16:creationId xmlns:a16="http://schemas.microsoft.com/office/drawing/2014/main" id="{BA922E65-52C2-4740-F501-5E9AA299CDA2}"/>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069605450"/>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aller+text_2">
    <p:spTree>
      <p:nvGrpSpPr>
        <p:cNvPr id="1" name=""/>
        <p:cNvGrpSpPr/>
        <p:nvPr/>
      </p:nvGrpSpPr>
      <p:grpSpPr>
        <a:xfrm>
          <a:off x="0" y="0"/>
          <a:ext cx="0" cy="0"/>
          <a:chOff x="0" y="0"/>
          <a:chExt cx="0" cy="0"/>
        </a:xfrm>
      </p:grpSpPr>
      <p:sp>
        <p:nvSpPr>
          <p:cNvPr id="13" name="Segnaposto immagine 15">
            <a:extLst>
              <a:ext uri="{FF2B5EF4-FFF2-40B4-BE49-F238E27FC236}">
                <a16:creationId xmlns:a16="http://schemas.microsoft.com/office/drawing/2014/main" id="{51E4194F-EDB4-E0A0-448E-BB9FDD731ACA}"/>
              </a:ext>
            </a:extLst>
          </p:cNvPr>
          <p:cNvSpPr>
            <a:spLocks noGrp="1"/>
          </p:cNvSpPr>
          <p:nvPr>
            <p:ph type="pic" sz="quarter" idx="21"/>
          </p:nvPr>
        </p:nvSpPr>
        <p:spPr>
          <a:xfrm>
            <a:off x="9942790" y="1"/>
            <a:ext cx="5607612" cy="45974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16" name="Segnaposto immagine 15">
            <a:extLst>
              <a:ext uri="{FF2B5EF4-FFF2-40B4-BE49-F238E27FC236}">
                <a16:creationId xmlns:a16="http://schemas.microsoft.com/office/drawing/2014/main" id="{01B732D8-3F2A-8813-B115-AE3FD3081F5F}"/>
              </a:ext>
            </a:extLst>
          </p:cNvPr>
          <p:cNvSpPr>
            <a:spLocks noGrp="1"/>
          </p:cNvSpPr>
          <p:nvPr>
            <p:ph type="pic" sz="quarter" idx="12"/>
          </p:nvPr>
        </p:nvSpPr>
        <p:spPr>
          <a:xfrm>
            <a:off x="1" y="0"/>
            <a:ext cx="4351188" cy="822941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835025" y="8424673"/>
            <a:ext cx="5079391"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6503677" y="8913047"/>
            <a:ext cx="12765397" cy="1203891"/>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7" name="Segnaposto immagine 15">
            <a:extLst>
              <a:ext uri="{FF2B5EF4-FFF2-40B4-BE49-F238E27FC236}">
                <a16:creationId xmlns:a16="http://schemas.microsoft.com/office/drawing/2014/main" id="{FE1F3BB8-020C-FDDC-FF50-6C60AFEB61BE}"/>
              </a:ext>
            </a:extLst>
          </p:cNvPr>
          <p:cNvSpPr>
            <a:spLocks noGrp="1"/>
          </p:cNvSpPr>
          <p:nvPr>
            <p:ph type="pic" sz="quarter" idx="18"/>
          </p:nvPr>
        </p:nvSpPr>
        <p:spPr>
          <a:xfrm>
            <a:off x="4553696" y="1"/>
            <a:ext cx="5223098" cy="45974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8" name="Segnaposto immagine 15">
            <a:extLst>
              <a:ext uri="{FF2B5EF4-FFF2-40B4-BE49-F238E27FC236}">
                <a16:creationId xmlns:a16="http://schemas.microsoft.com/office/drawing/2014/main" id="{BD50B796-17FF-77F7-956D-FE8B2D0A6D2D}"/>
              </a:ext>
            </a:extLst>
          </p:cNvPr>
          <p:cNvSpPr>
            <a:spLocks noGrp="1"/>
          </p:cNvSpPr>
          <p:nvPr>
            <p:ph type="pic" sz="quarter" idx="19"/>
          </p:nvPr>
        </p:nvSpPr>
        <p:spPr>
          <a:xfrm>
            <a:off x="15716398" y="0"/>
            <a:ext cx="4387701" cy="822941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9" name="Segnaposto immagine 15">
            <a:extLst>
              <a:ext uri="{FF2B5EF4-FFF2-40B4-BE49-F238E27FC236}">
                <a16:creationId xmlns:a16="http://schemas.microsoft.com/office/drawing/2014/main" id="{661F3355-92E9-A00C-4BB9-89627FFB12A5}"/>
              </a:ext>
            </a:extLst>
          </p:cNvPr>
          <p:cNvSpPr>
            <a:spLocks noGrp="1"/>
          </p:cNvSpPr>
          <p:nvPr>
            <p:ph type="pic" sz="quarter" idx="20"/>
          </p:nvPr>
        </p:nvSpPr>
        <p:spPr>
          <a:xfrm>
            <a:off x="4544259" y="4792663"/>
            <a:ext cx="11006143" cy="343674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2" name="Segnaposto immagine 7">
            <a:extLst>
              <a:ext uri="{FF2B5EF4-FFF2-40B4-BE49-F238E27FC236}">
                <a16:creationId xmlns:a16="http://schemas.microsoft.com/office/drawing/2014/main" id="{5CD021A9-9272-BDB7-4551-2D964EBF531D}"/>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026126879"/>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four columns">
    <p:spTree>
      <p:nvGrpSpPr>
        <p:cNvPr id="1" name=""/>
        <p:cNvGrpSpPr/>
        <p:nvPr/>
      </p:nvGrpSpPr>
      <p:grpSpPr>
        <a:xfrm>
          <a:off x="0" y="0"/>
          <a:ext cx="0" cy="0"/>
          <a:chOff x="0" y="0"/>
          <a:chExt cx="0" cy="0"/>
        </a:xfrm>
      </p:grpSpPr>
      <p:sp>
        <p:nvSpPr>
          <p:cNvPr id="16" name="Segnaposto immagine 15">
            <a:extLst>
              <a:ext uri="{FF2B5EF4-FFF2-40B4-BE49-F238E27FC236}">
                <a16:creationId xmlns:a16="http://schemas.microsoft.com/office/drawing/2014/main" id="{01B732D8-3F2A-8813-B115-AE3FD3081F5F}"/>
              </a:ext>
            </a:extLst>
          </p:cNvPr>
          <p:cNvSpPr>
            <a:spLocks noGrp="1"/>
          </p:cNvSpPr>
          <p:nvPr>
            <p:ph type="pic" sz="quarter" idx="12"/>
          </p:nvPr>
        </p:nvSpPr>
        <p:spPr>
          <a:xfrm>
            <a:off x="0" y="0"/>
            <a:ext cx="6705600"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7377350" y="1183189"/>
            <a:ext cx="6287849"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7377348" y="2899650"/>
            <a:ext cx="11891724"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2" name="PARAGRAPH">
            <a:extLst>
              <a:ext uri="{FF2B5EF4-FFF2-40B4-BE49-F238E27FC236}">
                <a16:creationId xmlns:a16="http://schemas.microsoft.com/office/drawing/2014/main" id="{215C7243-4E3E-00A6-5FF4-64A3B8A5E1CC}"/>
              </a:ext>
            </a:extLst>
          </p:cNvPr>
          <p:cNvSpPr>
            <a:spLocks noGrp="1"/>
          </p:cNvSpPr>
          <p:nvPr>
            <p:ph type="body" idx="18" hasCustomPrompt="1"/>
          </p:nvPr>
        </p:nvSpPr>
        <p:spPr>
          <a:xfrm>
            <a:off x="7377348" y="4631120"/>
            <a:ext cx="5398849" cy="1660962"/>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pic>
        <p:nvPicPr>
          <p:cNvPr id="15" name="Immagine 14">
            <a:extLst>
              <a:ext uri="{FF2B5EF4-FFF2-40B4-BE49-F238E27FC236}">
                <a16:creationId xmlns:a16="http://schemas.microsoft.com/office/drawing/2014/main" id="{07AB80AF-73B9-F44F-E370-1285E0F3E9FD}"/>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18" name="PARAGRAPH">
            <a:extLst>
              <a:ext uri="{FF2B5EF4-FFF2-40B4-BE49-F238E27FC236}">
                <a16:creationId xmlns:a16="http://schemas.microsoft.com/office/drawing/2014/main" id="{F0CC0C24-19BF-3D3E-FAB2-C17994CF2976}"/>
              </a:ext>
            </a:extLst>
          </p:cNvPr>
          <p:cNvSpPr>
            <a:spLocks noGrp="1"/>
          </p:cNvSpPr>
          <p:nvPr>
            <p:ph type="body" idx="21" hasCustomPrompt="1"/>
          </p:nvPr>
        </p:nvSpPr>
        <p:spPr>
          <a:xfrm>
            <a:off x="13870226" y="4631120"/>
            <a:ext cx="5398849" cy="1660962"/>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9" name="PARAGRAPH">
            <a:extLst>
              <a:ext uri="{FF2B5EF4-FFF2-40B4-BE49-F238E27FC236}">
                <a16:creationId xmlns:a16="http://schemas.microsoft.com/office/drawing/2014/main" id="{0CA71F50-0683-3F87-038B-467F16345DE9}"/>
              </a:ext>
            </a:extLst>
          </p:cNvPr>
          <p:cNvSpPr>
            <a:spLocks noGrp="1"/>
          </p:cNvSpPr>
          <p:nvPr>
            <p:ph type="body" idx="22" hasCustomPrompt="1"/>
          </p:nvPr>
        </p:nvSpPr>
        <p:spPr>
          <a:xfrm>
            <a:off x="13870226" y="7243604"/>
            <a:ext cx="5398849" cy="1660962"/>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1" name="PARAGRAPH">
            <a:extLst>
              <a:ext uri="{FF2B5EF4-FFF2-40B4-BE49-F238E27FC236}">
                <a16:creationId xmlns:a16="http://schemas.microsoft.com/office/drawing/2014/main" id="{14ABFCD2-DA9B-92FE-BAC2-9F60CDA1B5FB}"/>
              </a:ext>
            </a:extLst>
          </p:cNvPr>
          <p:cNvSpPr>
            <a:spLocks noGrp="1"/>
          </p:cNvSpPr>
          <p:nvPr>
            <p:ph type="body" idx="23" hasCustomPrompt="1"/>
          </p:nvPr>
        </p:nvSpPr>
        <p:spPr>
          <a:xfrm>
            <a:off x="7377348" y="7243604"/>
            <a:ext cx="5398849" cy="1660962"/>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 name="Segnaposto immagine 7">
            <a:extLst>
              <a:ext uri="{FF2B5EF4-FFF2-40B4-BE49-F238E27FC236}">
                <a16:creationId xmlns:a16="http://schemas.microsoft.com/office/drawing/2014/main" id="{193A9216-4CAA-5AF1-9F06-918B67D47145}"/>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67239261"/>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columns">
    <p:spTree>
      <p:nvGrpSpPr>
        <p:cNvPr id="1" name=""/>
        <p:cNvGrpSpPr/>
        <p:nvPr/>
      </p:nvGrpSpPr>
      <p:grpSpPr>
        <a:xfrm>
          <a:off x="0" y="0"/>
          <a:ext cx="0" cy="0"/>
          <a:chOff x="0" y="0"/>
          <a:chExt cx="0" cy="0"/>
        </a:xfrm>
      </p:grpSpPr>
      <p:sp>
        <p:nvSpPr>
          <p:cNvPr id="16" name="Segnaposto immagine 15">
            <a:extLst>
              <a:ext uri="{FF2B5EF4-FFF2-40B4-BE49-F238E27FC236}">
                <a16:creationId xmlns:a16="http://schemas.microsoft.com/office/drawing/2014/main" id="{01B732D8-3F2A-8813-B115-AE3FD3081F5F}"/>
              </a:ext>
            </a:extLst>
          </p:cNvPr>
          <p:cNvSpPr>
            <a:spLocks noGrp="1"/>
          </p:cNvSpPr>
          <p:nvPr>
            <p:ph type="pic" sz="quarter" idx="12"/>
          </p:nvPr>
        </p:nvSpPr>
        <p:spPr>
          <a:xfrm>
            <a:off x="13398500" y="0"/>
            <a:ext cx="6705600"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859749" y="1183189"/>
            <a:ext cx="6287849"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859747" y="2899650"/>
            <a:ext cx="11891724"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2" name="PARAGRAPH">
            <a:extLst>
              <a:ext uri="{FF2B5EF4-FFF2-40B4-BE49-F238E27FC236}">
                <a16:creationId xmlns:a16="http://schemas.microsoft.com/office/drawing/2014/main" id="{215C7243-4E3E-00A6-5FF4-64A3B8A5E1CC}"/>
              </a:ext>
            </a:extLst>
          </p:cNvPr>
          <p:cNvSpPr>
            <a:spLocks noGrp="1"/>
          </p:cNvSpPr>
          <p:nvPr>
            <p:ph type="body" idx="18" hasCustomPrompt="1"/>
          </p:nvPr>
        </p:nvSpPr>
        <p:spPr>
          <a:xfrm>
            <a:off x="859747" y="4631120"/>
            <a:ext cx="5398849" cy="427344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8" name="PARAGRAPH">
            <a:extLst>
              <a:ext uri="{FF2B5EF4-FFF2-40B4-BE49-F238E27FC236}">
                <a16:creationId xmlns:a16="http://schemas.microsoft.com/office/drawing/2014/main" id="{F0CC0C24-19BF-3D3E-FAB2-C17994CF2976}"/>
              </a:ext>
            </a:extLst>
          </p:cNvPr>
          <p:cNvSpPr>
            <a:spLocks noGrp="1"/>
          </p:cNvSpPr>
          <p:nvPr>
            <p:ph type="body" idx="21" hasCustomPrompt="1"/>
          </p:nvPr>
        </p:nvSpPr>
        <p:spPr>
          <a:xfrm>
            <a:off x="7352625" y="4631120"/>
            <a:ext cx="5398849" cy="427344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 name="Segnaposto immagine 7">
            <a:extLst>
              <a:ext uri="{FF2B5EF4-FFF2-40B4-BE49-F238E27FC236}">
                <a16:creationId xmlns:a16="http://schemas.microsoft.com/office/drawing/2014/main" id="{998FB36F-2244-DABC-CBD0-742DF23D1649}"/>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094410195"/>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two columns_2">
    <p:spTree>
      <p:nvGrpSpPr>
        <p:cNvPr id="1" name=""/>
        <p:cNvGrpSpPr/>
        <p:nvPr/>
      </p:nvGrpSpPr>
      <p:grpSpPr>
        <a:xfrm>
          <a:off x="0" y="0"/>
          <a:ext cx="0" cy="0"/>
          <a:chOff x="0" y="0"/>
          <a:chExt cx="0" cy="0"/>
        </a:xfrm>
      </p:grpSpPr>
      <p:sp>
        <p:nvSpPr>
          <p:cNvPr id="16" name="Segnaposto immagine 15">
            <a:extLst>
              <a:ext uri="{FF2B5EF4-FFF2-40B4-BE49-F238E27FC236}">
                <a16:creationId xmlns:a16="http://schemas.microsoft.com/office/drawing/2014/main" id="{01B732D8-3F2A-8813-B115-AE3FD3081F5F}"/>
              </a:ext>
            </a:extLst>
          </p:cNvPr>
          <p:cNvSpPr>
            <a:spLocks noGrp="1"/>
          </p:cNvSpPr>
          <p:nvPr>
            <p:ph type="pic" sz="quarter" idx="12"/>
          </p:nvPr>
        </p:nvSpPr>
        <p:spPr>
          <a:xfrm>
            <a:off x="0" y="0"/>
            <a:ext cx="6705600"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7377350" y="1183189"/>
            <a:ext cx="3225799"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7377348" y="3386033"/>
            <a:ext cx="4412428" cy="468792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pic>
        <p:nvPicPr>
          <p:cNvPr id="15" name="Immagine 14">
            <a:extLst>
              <a:ext uri="{FF2B5EF4-FFF2-40B4-BE49-F238E27FC236}">
                <a16:creationId xmlns:a16="http://schemas.microsoft.com/office/drawing/2014/main" id="{07AB80AF-73B9-F44F-E370-1285E0F3E9FD}"/>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6" name="PARAGRAPH">
            <a:extLst>
              <a:ext uri="{FF2B5EF4-FFF2-40B4-BE49-F238E27FC236}">
                <a16:creationId xmlns:a16="http://schemas.microsoft.com/office/drawing/2014/main" id="{ADD86286-3B4C-60E4-D25B-EF5D46A0DCF7}"/>
              </a:ext>
            </a:extLst>
          </p:cNvPr>
          <p:cNvSpPr>
            <a:spLocks noGrp="1"/>
          </p:cNvSpPr>
          <p:nvPr>
            <p:ph type="body" idx="24" hasCustomPrompt="1"/>
          </p:nvPr>
        </p:nvSpPr>
        <p:spPr>
          <a:xfrm>
            <a:off x="12157222" y="3386033"/>
            <a:ext cx="4412428" cy="600491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 name="Segnaposto immagine 7">
            <a:extLst>
              <a:ext uri="{FF2B5EF4-FFF2-40B4-BE49-F238E27FC236}">
                <a16:creationId xmlns:a16="http://schemas.microsoft.com/office/drawing/2014/main" id="{17E5DDD6-9C64-C2CE-C353-779BACB3C9C9}"/>
              </a:ext>
            </a:extLst>
          </p:cNvPr>
          <p:cNvSpPr>
            <a:spLocks noGrp="1" noChangeAspect="1"/>
          </p:cNvSpPr>
          <p:nvPr>
            <p:ph type="pic" sz="quarter" idx="25"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677672256"/>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three images">
    <p:spTree>
      <p:nvGrpSpPr>
        <p:cNvPr id="1" name=""/>
        <p:cNvGrpSpPr/>
        <p:nvPr/>
      </p:nvGrpSpPr>
      <p:grpSpPr>
        <a:xfrm>
          <a:off x="0" y="0"/>
          <a:ext cx="0" cy="0"/>
          <a:chOff x="0" y="0"/>
          <a:chExt cx="0" cy="0"/>
        </a:xfrm>
      </p:grpSpPr>
      <p:sp>
        <p:nvSpPr>
          <p:cNvPr id="16" name="Segnaposto immagine 15">
            <a:extLst>
              <a:ext uri="{FF2B5EF4-FFF2-40B4-BE49-F238E27FC236}">
                <a16:creationId xmlns:a16="http://schemas.microsoft.com/office/drawing/2014/main" id="{01B732D8-3F2A-8813-B115-AE3FD3081F5F}"/>
              </a:ext>
            </a:extLst>
          </p:cNvPr>
          <p:cNvSpPr>
            <a:spLocks noGrp="1"/>
          </p:cNvSpPr>
          <p:nvPr>
            <p:ph type="pic" sz="quarter" idx="12"/>
          </p:nvPr>
        </p:nvSpPr>
        <p:spPr>
          <a:xfrm>
            <a:off x="15897464" y="0"/>
            <a:ext cx="4206636"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859750" y="1183189"/>
            <a:ext cx="3225799"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859747" y="3386033"/>
            <a:ext cx="5229767" cy="601088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7" name="Segnaposto immagine 15">
            <a:extLst>
              <a:ext uri="{FF2B5EF4-FFF2-40B4-BE49-F238E27FC236}">
                <a16:creationId xmlns:a16="http://schemas.microsoft.com/office/drawing/2014/main" id="{5254C739-E0C2-0C37-E3C5-0F2FA274A1C3}"/>
              </a:ext>
            </a:extLst>
          </p:cNvPr>
          <p:cNvSpPr>
            <a:spLocks noGrp="1"/>
          </p:cNvSpPr>
          <p:nvPr>
            <p:ph type="pic" sz="quarter" idx="13"/>
          </p:nvPr>
        </p:nvSpPr>
        <p:spPr>
          <a:xfrm>
            <a:off x="11714410" y="0"/>
            <a:ext cx="4206636"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8" name="Segnaposto immagine 15">
            <a:extLst>
              <a:ext uri="{FF2B5EF4-FFF2-40B4-BE49-F238E27FC236}">
                <a16:creationId xmlns:a16="http://schemas.microsoft.com/office/drawing/2014/main" id="{24EE6E3B-5D4B-4E2B-65FC-EDC43CFD6691}"/>
              </a:ext>
            </a:extLst>
          </p:cNvPr>
          <p:cNvSpPr>
            <a:spLocks noGrp="1"/>
          </p:cNvSpPr>
          <p:nvPr>
            <p:ph type="pic" sz="quarter" idx="14"/>
          </p:nvPr>
        </p:nvSpPr>
        <p:spPr>
          <a:xfrm>
            <a:off x="7515610" y="0"/>
            <a:ext cx="4206636"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2" name="Segnaposto immagine 7">
            <a:extLst>
              <a:ext uri="{FF2B5EF4-FFF2-40B4-BE49-F238E27FC236}">
                <a16:creationId xmlns:a16="http://schemas.microsoft.com/office/drawing/2014/main" id="{A4890CB3-1918-0121-3384-8A9A1BF9903B}"/>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659700822"/>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3columns">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859750" y="1183189"/>
            <a:ext cx="3225799"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859748" y="3386033"/>
            <a:ext cx="3713282" cy="601088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8" name="Segnaposto immagine 15">
            <a:extLst>
              <a:ext uri="{FF2B5EF4-FFF2-40B4-BE49-F238E27FC236}">
                <a16:creationId xmlns:a16="http://schemas.microsoft.com/office/drawing/2014/main" id="{AF17294E-2ADD-3F9F-1A24-CD0E91978703}"/>
              </a:ext>
            </a:extLst>
          </p:cNvPr>
          <p:cNvSpPr>
            <a:spLocks noGrp="1"/>
          </p:cNvSpPr>
          <p:nvPr>
            <p:ph type="pic" sz="quarter" idx="15"/>
          </p:nvPr>
        </p:nvSpPr>
        <p:spPr>
          <a:xfrm>
            <a:off x="5661761" y="1"/>
            <a:ext cx="4454011" cy="634811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19" name="Segnaposto immagine 15">
            <a:extLst>
              <a:ext uri="{FF2B5EF4-FFF2-40B4-BE49-F238E27FC236}">
                <a16:creationId xmlns:a16="http://schemas.microsoft.com/office/drawing/2014/main" id="{F497FE57-B706-E747-2DDF-BEBF1EE9B4A7}"/>
              </a:ext>
            </a:extLst>
          </p:cNvPr>
          <p:cNvSpPr>
            <a:spLocks noGrp="1"/>
          </p:cNvSpPr>
          <p:nvPr>
            <p:ph type="pic" sz="quarter" idx="16"/>
          </p:nvPr>
        </p:nvSpPr>
        <p:spPr>
          <a:xfrm>
            <a:off x="10285916" y="1"/>
            <a:ext cx="4454011" cy="634811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21" name="Segnaposto immagine 15">
            <a:extLst>
              <a:ext uri="{FF2B5EF4-FFF2-40B4-BE49-F238E27FC236}">
                <a16:creationId xmlns:a16="http://schemas.microsoft.com/office/drawing/2014/main" id="{1DDAB1C0-A3D1-B73F-2C56-7B7F6637E41E}"/>
              </a:ext>
            </a:extLst>
          </p:cNvPr>
          <p:cNvSpPr>
            <a:spLocks noGrp="1"/>
          </p:cNvSpPr>
          <p:nvPr>
            <p:ph type="pic" sz="quarter" idx="17"/>
          </p:nvPr>
        </p:nvSpPr>
        <p:spPr>
          <a:xfrm>
            <a:off x="14906249" y="1"/>
            <a:ext cx="4454011" cy="634811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23" name="PARAGRAPH">
            <a:extLst>
              <a:ext uri="{FF2B5EF4-FFF2-40B4-BE49-F238E27FC236}">
                <a16:creationId xmlns:a16="http://schemas.microsoft.com/office/drawing/2014/main" id="{2FF19C5E-F7E2-B3E2-0240-5368A8917DF7}"/>
              </a:ext>
            </a:extLst>
          </p:cNvPr>
          <p:cNvSpPr>
            <a:spLocks noGrp="1"/>
          </p:cNvSpPr>
          <p:nvPr>
            <p:ph type="body" idx="18" hasCustomPrompt="1"/>
          </p:nvPr>
        </p:nvSpPr>
        <p:spPr>
          <a:xfrm>
            <a:off x="5661759" y="6730137"/>
            <a:ext cx="4367140" cy="3381591"/>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4" name="PARAGRAPH">
            <a:extLst>
              <a:ext uri="{FF2B5EF4-FFF2-40B4-BE49-F238E27FC236}">
                <a16:creationId xmlns:a16="http://schemas.microsoft.com/office/drawing/2014/main" id="{3113FA2E-88BE-2FD9-9F6C-5C928C365708}"/>
              </a:ext>
            </a:extLst>
          </p:cNvPr>
          <p:cNvSpPr>
            <a:spLocks noGrp="1"/>
          </p:cNvSpPr>
          <p:nvPr>
            <p:ph type="body" idx="19" hasCustomPrompt="1"/>
          </p:nvPr>
        </p:nvSpPr>
        <p:spPr>
          <a:xfrm>
            <a:off x="10273716" y="6730137"/>
            <a:ext cx="4367140" cy="3381591"/>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5" name="PARAGRAPH">
            <a:extLst>
              <a:ext uri="{FF2B5EF4-FFF2-40B4-BE49-F238E27FC236}">
                <a16:creationId xmlns:a16="http://schemas.microsoft.com/office/drawing/2014/main" id="{DC82B92F-8A10-BDC4-CE24-77102990B981}"/>
              </a:ext>
            </a:extLst>
          </p:cNvPr>
          <p:cNvSpPr>
            <a:spLocks noGrp="1"/>
          </p:cNvSpPr>
          <p:nvPr>
            <p:ph type="body" idx="20" hasCustomPrompt="1"/>
          </p:nvPr>
        </p:nvSpPr>
        <p:spPr>
          <a:xfrm>
            <a:off x="14906249" y="6730137"/>
            <a:ext cx="4367140" cy="3381591"/>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 name="Segnaposto immagine 7">
            <a:extLst>
              <a:ext uri="{FF2B5EF4-FFF2-40B4-BE49-F238E27FC236}">
                <a16:creationId xmlns:a16="http://schemas.microsoft.com/office/drawing/2014/main" id="{CC7F5344-9341-576D-59AD-CA427A73D86E}"/>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734146911"/>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Title 2">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6D502210-002B-7A41-83A5-79A55C40D28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p:blipFill>
        <p:spPr>
          <a:xfrm>
            <a:off x="0" y="397"/>
            <a:ext cx="20104099" cy="11308556"/>
          </a:xfrm>
          <a:prstGeom prst="rect">
            <a:avLst/>
          </a:prstGeom>
        </p:spPr>
      </p:pic>
      <p:sp>
        <p:nvSpPr>
          <p:cNvPr id="8" name="Segnaposto testo 7">
            <a:extLst>
              <a:ext uri="{FF2B5EF4-FFF2-40B4-BE49-F238E27FC236}">
                <a16:creationId xmlns:a16="http://schemas.microsoft.com/office/drawing/2014/main" id="{49474F84-7885-1C4F-8735-8E8BE7C9738E}"/>
              </a:ext>
            </a:extLst>
          </p:cNvPr>
          <p:cNvSpPr>
            <a:spLocks noGrp="1"/>
          </p:cNvSpPr>
          <p:nvPr>
            <p:ph type="body" sz="quarter" idx="11" hasCustomPrompt="1"/>
          </p:nvPr>
        </p:nvSpPr>
        <p:spPr>
          <a:xfrm>
            <a:off x="797819" y="2847385"/>
            <a:ext cx="9227080" cy="3986503"/>
          </a:xfrm>
          <a:prstGeom prst="rect">
            <a:avLst/>
          </a:prstGeom>
        </p:spPr>
        <p:txBody>
          <a:bodyPr lIns="0" tIns="0" rIns="0" bIns="0" anchor="ctr"/>
          <a:lstStyle>
            <a:lvl1pPr>
              <a:defRPr sz="7200" spc="0">
                <a:solidFill>
                  <a:srgbClr val="F9F9F9"/>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it-IT"/>
              <a:t>Click To </a:t>
            </a:r>
            <a:r>
              <a:rPr lang="it-IT" err="1"/>
              <a:t>Add</a:t>
            </a:r>
            <a:r>
              <a:rPr lang="it-IT"/>
              <a:t> Title</a:t>
            </a:r>
          </a:p>
        </p:txBody>
      </p:sp>
      <p:pic>
        <p:nvPicPr>
          <p:cNvPr id="9" name="Immagine 8">
            <a:extLst>
              <a:ext uri="{FF2B5EF4-FFF2-40B4-BE49-F238E27FC236}">
                <a16:creationId xmlns:a16="http://schemas.microsoft.com/office/drawing/2014/main" id="{660AA660-48D6-5841-9A8E-8426FB53CB1C}"/>
              </a:ext>
            </a:extLst>
          </p:cNvPr>
          <p:cNvPicPr>
            <a:picLocks noChangeAspect="1"/>
          </p:cNvPicPr>
          <p:nvPr userDrawn="1"/>
        </p:nvPicPr>
        <p:blipFill rotWithShape="1">
          <a:blip r:embed="rId4"/>
          <a:srcRect l="1" r="-10837"/>
          <a:stretch/>
        </p:blipFill>
        <p:spPr>
          <a:xfrm>
            <a:off x="824970" y="9604715"/>
            <a:ext cx="3838470" cy="897862"/>
          </a:xfrm>
          <a:prstGeom prst="rect">
            <a:avLst/>
          </a:prstGeom>
        </p:spPr>
      </p:pic>
    </p:spTree>
    <p:extLst>
      <p:ext uri="{BB962C8B-B14F-4D97-AF65-F5344CB8AC3E}">
        <p14:creationId xmlns:p14="http://schemas.microsoft.com/office/powerpoint/2010/main" val="4156915756"/>
      </p:ext>
    </p:extLst>
  </p:cSld>
  <p:clrMapOvr>
    <a:masterClrMapping/>
  </p:clrMapOvr>
  <p:extLst>
    <p:ext uri="{DCECCB84-F9BA-43D5-87BE-67443E8EF086}">
      <p15:sldGuideLst xmlns:p15="http://schemas.microsoft.com/office/powerpoint/2012/main">
        <p15:guide id="1" orient="horz" pos="3562">
          <p15:clr>
            <a:srgbClr val="FBAE40"/>
          </p15:clr>
        </p15:guide>
        <p15:guide id="2" pos="633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 name="Connettore diritto 2">
            <a:extLst>
              <a:ext uri="{FF2B5EF4-FFF2-40B4-BE49-F238E27FC236}">
                <a16:creationId xmlns:a16="http://schemas.microsoft.com/office/drawing/2014/main" id="{20B444B9-6150-A531-1E1C-2FD19336B9EA}"/>
              </a:ext>
            </a:extLst>
          </p:cNvPr>
          <p:cNvCxnSpPr>
            <a:cxnSpLocks/>
          </p:cNvCxnSpPr>
          <p:nvPr userDrawn="1"/>
        </p:nvCxnSpPr>
        <p:spPr>
          <a:xfrm>
            <a:off x="11188842" y="0"/>
            <a:ext cx="0" cy="113093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20" name="Titolo 6">
            <a:extLst>
              <a:ext uri="{FF2B5EF4-FFF2-40B4-BE49-F238E27FC236}">
                <a16:creationId xmlns:a16="http://schemas.microsoft.com/office/drawing/2014/main" id="{D61CA441-85C3-A2CA-4C7F-193653542CA5}"/>
              </a:ext>
            </a:extLst>
          </p:cNvPr>
          <p:cNvSpPr>
            <a:spLocks noGrp="1"/>
          </p:cNvSpPr>
          <p:nvPr>
            <p:ph type="title" hasCustomPrompt="1"/>
          </p:nvPr>
        </p:nvSpPr>
        <p:spPr>
          <a:xfrm>
            <a:off x="859750" y="1183189"/>
            <a:ext cx="5069066" cy="1692265"/>
          </a:xfrm>
          <a:prstGeom prst="rect">
            <a:avLst/>
          </a:prstGeom>
        </p:spPr>
        <p:txBody>
          <a:bodyPr lIns="0" rIns="0" anchor="ctr">
            <a:noAutofit/>
          </a:bodyPr>
          <a:lstStyle>
            <a:lvl1pPr>
              <a:defRPr sz="4500" b="0" i="0" spc="0">
                <a:solidFill>
                  <a:srgbClr val="FFFFFF"/>
                </a:solidFill>
                <a:latin typeface="+mj-lt"/>
                <a:cs typeface="Arial" panose="020B0604020202020204" pitchFamily="34" charset="0"/>
              </a:defRPr>
            </a:lvl1pPr>
          </a:lstStyle>
          <a:p>
            <a:r>
              <a:rPr lang="it-IT" dirty="0"/>
              <a:t>Timeline</a:t>
            </a:r>
          </a:p>
        </p:txBody>
      </p:sp>
      <p:cxnSp>
        <p:nvCxnSpPr>
          <p:cNvPr id="2" name="Connettore diritto 1">
            <a:extLst>
              <a:ext uri="{FF2B5EF4-FFF2-40B4-BE49-F238E27FC236}">
                <a16:creationId xmlns:a16="http://schemas.microsoft.com/office/drawing/2014/main" id="{3E3A24C0-50CE-13AA-D2E1-1B7DAE04563E}"/>
              </a:ext>
            </a:extLst>
          </p:cNvPr>
          <p:cNvCxnSpPr>
            <a:cxnSpLocks/>
          </p:cNvCxnSpPr>
          <p:nvPr userDrawn="1"/>
        </p:nvCxnSpPr>
        <p:spPr>
          <a:xfrm>
            <a:off x="1996541" y="3454354"/>
            <a:ext cx="0" cy="64897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PARAGRAPH">
            <a:extLst>
              <a:ext uri="{FF2B5EF4-FFF2-40B4-BE49-F238E27FC236}">
                <a16:creationId xmlns:a16="http://schemas.microsoft.com/office/drawing/2014/main" id="{A849364A-2422-0567-6821-73E80BCFB0A2}"/>
              </a:ext>
            </a:extLst>
          </p:cNvPr>
          <p:cNvSpPr>
            <a:spLocks noGrp="1"/>
          </p:cNvSpPr>
          <p:nvPr>
            <p:ph type="body" idx="12" hasCustomPrompt="1"/>
          </p:nvPr>
        </p:nvSpPr>
        <p:spPr>
          <a:xfrm>
            <a:off x="859750" y="6157961"/>
            <a:ext cx="2273581" cy="1147625"/>
          </a:xfrm>
          <a:prstGeom prst="rect">
            <a:avLst/>
          </a:prstGeom>
          <a:solidFill>
            <a:srgbClr val="010813"/>
          </a:solidFill>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8" name="PARAGRAPH">
            <a:extLst>
              <a:ext uri="{FF2B5EF4-FFF2-40B4-BE49-F238E27FC236}">
                <a16:creationId xmlns:a16="http://schemas.microsoft.com/office/drawing/2014/main" id="{86F26672-32A4-6520-F7D2-46678C97919D}"/>
              </a:ext>
            </a:extLst>
          </p:cNvPr>
          <p:cNvSpPr>
            <a:spLocks noGrp="1"/>
          </p:cNvSpPr>
          <p:nvPr>
            <p:ph type="body" idx="13" hasCustomPrompt="1"/>
          </p:nvPr>
        </p:nvSpPr>
        <p:spPr>
          <a:xfrm>
            <a:off x="4037695" y="3288703"/>
            <a:ext cx="4960435" cy="1809679"/>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2" name="PARAGRAPH">
            <a:extLst>
              <a:ext uri="{FF2B5EF4-FFF2-40B4-BE49-F238E27FC236}">
                <a16:creationId xmlns:a16="http://schemas.microsoft.com/office/drawing/2014/main" id="{1828B7CF-C7AA-5CA8-0945-784229882370}"/>
              </a:ext>
            </a:extLst>
          </p:cNvPr>
          <p:cNvSpPr>
            <a:spLocks noGrp="1"/>
          </p:cNvSpPr>
          <p:nvPr>
            <p:ph type="body" idx="10" hasCustomPrompt="1"/>
          </p:nvPr>
        </p:nvSpPr>
        <p:spPr>
          <a:xfrm>
            <a:off x="866600" y="3469194"/>
            <a:ext cx="2273581" cy="1147625"/>
          </a:xfrm>
          <a:prstGeom prst="rect">
            <a:avLst/>
          </a:prstGeom>
          <a:solidFill>
            <a:srgbClr val="010813"/>
          </a:solidFill>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9" name="PARAGRAPH">
            <a:extLst>
              <a:ext uri="{FF2B5EF4-FFF2-40B4-BE49-F238E27FC236}">
                <a16:creationId xmlns:a16="http://schemas.microsoft.com/office/drawing/2014/main" id="{F3DBC15B-531B-A5D8-794D-8C6A1058C519}"/>
              </a:ext>
            </a:extLst>
          </p:cNvPr>
          <p:cNvSpPr>
            <a:spLocks noGrp="1"/>
          </p:cNvSpPr>
          <p:nvPr>
            <p:ph type="body" idx="14" hasCustomPrompt="1"/>
          </p:nvPr>
        </p:nvSpPr>
        <p:spPr>
          <a:xfrm>
            <a:off x="4037695" y="6157961"/>
            <a:ext cx="4960435" cy="1809679"/>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30" name="PARAGRAPH">
            <a:extLst>
              <a:ext uri="{FF2B5EF4-FFF2-40B4-BE49-F238E27FC236}">
                <a16:creationId xmlns:a16="http://schemas.microsoft.com/office/drawing/2014/main" id="{86C31EBE-A7E2-7F08-1E03-1E9BB7841E9F}"/>
              </a:ext>
            </a:extLst>
          </p:cNvPr>
          <p:cNvSpPr>
            <a:spLocks noGrp="1"/>
          </p:cNvSpPr>
          <p:nvPr>
            <p:ph type="body" idx="15" hasCustomPrompt="1"/>
          </p:nvPr>
        </p:nvSpPr>
        <p:spPr>
          <a:xfrm>
            <a:off x="10052050" y="1683554"/>
            <a:ext cx="2273581" cy="1147625"/>
          </a:xfrm>
          <a:prstGeom prst="rect">
            <a:avLst/>
          </a:prstGeom>
          <a:solidFill>
            <a:srgbClr val="010813"/>
          </a:solidFill>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32" name="PARAGRAPH">
            <a:extLst>
              <a:ext uri="{FF2B5EF4-FFF2-40B4-BE49-F238E27FC236}">
                <a16:creationId xmlns:a16="http://schemas.microsoft.com/office/drawing/2014/main" id="{ED9AF6A9-2F1E-9541-422B-BDA99340CA38}"/>
              </a:ext>
            </a:extLst>
          </p:cNvPr>
          <p:cNvSpPr>
            <a:spLocks noGrp="1"/>
          </p:cNvSpPr>
          <p:nvPr>
            <p:ph type="body" idx="16" hasCustomPrompt="1"/>
          </p:nvPr>
        </p:nvSpPr>
        <p:spPr>
          <a:xfrm>
            <a:off x="10052050" y="6157961"/>
            <a:ext cx="2273581" cy="1147625"/>
          </a:xfrm>
          <a:prstGeom prst="rect">
            <a:avLst/>
          </a:prstGeom>
          <a:solidFill>
            <a:srgbClr val="010813"/>
          </a:solidFill>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34" name="PARAGRAPH">
            <a:extLst>
              <a:ext uri="{FF2B5EF4-FFF2-40B4-BE49-F238E27FC236}">
                <a16:creationId xmlns:a16="http://schemas.microsoft.com/office/drawing/2014/main" id="{F1169A70-85A7-A8C7-5E08-3998B3AB300E}"/>
              </a:ext>
            </a:extLst>
          </p:cNvPr>
          <p:cNvSpPr>
            <a:spLocks noGrp="1"/>
          </p:cNvSpPr>
          <p:nvPr>
            <p:ph type="body" idx="17" hasCustomPrompt="1"/>
          </p:nvPr>
        </p:nvSpPr>
        <p:spPr>
          <a:xfrm>
            <a:off x="13223146" y="1683554"/>
            <a:ext cx="4960435" cy="3141365"/>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36" name="PARAGRAPH">
            <a:extLst>
              <a:ext uri="{FF2B5EF4-FFF2-40B4-BE49-F238E27FC236}">
                <a16:creationId xmlns:a16="http://schemas.microsoft.com/office/drawing/2014/main" id="{25DC4B19-9C59-4F6B-C738-01F51F9FEA61}"/>
              </a:ext>
            </a:extLst>
          </p:cNvPr>
          <p:cNvSpPr>
            <a:spLocks noGrp="1"/>
          </p:cNvSpPr>
          <p:nvPr>
            <p:ph type="body" idx="18" hasCustomPrompt="1"/>
          </p:nvPr>
        </p:nvSpPr>
        <p:spPr>
          <a:xfrm>
            <a:off x="13223146" y="6157961"/>
            <a:ext cx="4960435" cy="3141365"/>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bg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6" name="Segnaposto immagine 7">
            <a:extLst>
              <a:ext uri="{FF2B5EF4-FFF2-40B4-BE49-F238E27FC236}">
                <a16:creationId xmlns:a16="http://schemas.microsoft.com/office/drawing/2014/main" id="{3CFB3AA5-8E66-8AB0-8933-82690BD6693B}"/>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750830751"/>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list_1">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a:lstStyle/>
          <a:p>
            <a:fld id="{B6F15528-21DE-4FAA-801E-634DDDAF4B2B}" type="slidenum">
              <a:rPr lang="it-IT" smtClean="0"/>
              <a:pPr/>
              <a:t>‹N›</a:t>
            </a:fld>
            <a:endParaRPr lang="it-IT"/>
          </a:p>
        </p:txBody>
      </p:sp>
      <p:sp>
        <p:nvSpPr>
          <p:cNvPr id="3" name="SHAPE">
            <a:extLst>
              <a:ext uri="{FF2B5EF4-FFF2-40B4-BE49-F238E27FC236}">
                <a16:creationId xmlns:a16="http://schemas.microsoft.com/office/drawing/2014/main" id="{2E169898-FC2A-57B3-699B-1598CC681162}"/>
              </a:ext>
            </a:extLst>
          </p:cNvPr>
          <p:cNvSpPr>
            <a:spLocks noChangeAspect="1"/>
          </p:cNvSpPr>
          <p:nvPr userDrawn="1"/>
        </p:nvSpPr>
        <p:spPr>
          <a:xfrm>
            <a:off x="11248495" y="5747833"/>
            <a:ext cx="764650" cy="764650"/>
          </a:xfrm>
          <a:prstGeom prst="ellipse">
            <a:avLst/>
          </a:prstGeom>
          <a:noFill/>
          <a:ln w="19050">
            <a:solidFill>
              <a:srgbClr val="010813"/>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400">
                <a:solidFill>
                  <a:srgbClr val="010813"/>
                </a:solidFill>
                <a:latin typeface="Avenir Light" panose="020B0402020203020204" pitchFamily="34" charset="77"/>
                <a:cs typeface="Arial" panose="020B0604020202020204" pitchFamily="34" charset="0"/>
              </a:rPr>
              <a:t>2</a:t>
            </a:r>
          </a:p>
        </p:txBody>
      </p:sp>
      <p:sp>
        <p:nvSpPr>
          <p:cNvPr id="5" name="SHAPE">
            <a:extLst>
              <a:ext uri="{FF2B5EF4-FFF2-40B4-BE49-F238E27FC236}">
                <a16:creationId xmlns:a16="http://schemas.microsoft.com/office/drawing/2014/main" id="{1EE4C895-3100-F8DE-A84D-CAD07FEC0C28}"/>
              </a:ext>
            </a:extLst>
          </p:cNvPr>
          <p:cNvSpPr>
            <a:spLocks noChangeAspect="1"/>
          </p:cNvSpPr>
          <p:nvPr userDrawn="1"/>
        </p:nvSpPr>
        <p:spPr>
          <a:xfrm>
            <a:off x="6730995" y="5747833"/>
            <a:ext cx="764650" cy="764650"/>
          </a:xfrm>
          <a:prstGeom prst="ellipse">
            <a:avLst/>
          </a:prstGeom>
          <a:noFill/>
          <a:ln w="19050">
            <a:solidFill>
              <a:srgbClr val="010813"/>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400">
                <a:solidFill>
                  <a:srgbClr val="010813"/>
                </a:solidFill>
                <a:latin typeface="Avenir Light" panose="020B0402020203020204" pitchFamily="34" charset="77"/>
                <a:cs typeface="Arial" panose="020B0604020202020204" pitchFamily="34" charset="0"/>
              </a:rPr>
              <a:t>1</a:t>
            </a:r>
          </a:p>
        </p:txBody>
      </p:sp>
      <p:sp>
        <p:nvSpPr>
          <p:cNvPr id="6" name="SHAPE">
            <a:extLst>
              <a:ext uri="{FF2B5EF4-FFF2-40B4-BE49-F238E27FC236}">
                <a16:creationId xmlns:a16="http://schemas.microsoft.com/office/drawing/2014/main" id="{80B36F1A-0907-9830-DD07-8258D13592C0}"/>
              </a:ext>
            </a:extLst>
          </p:cNvPr>
          <p:cNvSpPr>
            <a:spLocks noChangeAspect="1"/>
          </p:cNvSpPr>
          <p:nvPr userDrawn="1"/>
        </p:nvSpPr>
        <p:spPr>
          <a:xfrm>
            <a:off x="15765995" y="5747833"/>
            <a:ext cx="764650" cy="764650"/>
          </a:xfrm>
          <a:prstGeom prst="ellipse">
            <a:avLst/>
          </a:prstGeom>
          <a:noFill/>
          <a:ln w="19050">
            <a:solidFill>
              <a:srgbClr val="010813"/>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400" dirty="0">
                <a:solidFill>
                  <a:srgbClr val="010813"/>
                </a:solidFill>
                <a:latin typeface="Avenir Light" panose="020B0402020203020204" pitchFamily="34" charset="77"/>
                <a:cs typeface="Arial" panose="020B0604020202020204" pitchFamily="34" charset="0"/>
              </a:rPr>
              <a:t>3</a:t>
            </a:r>
          </a:p>
        </p:txBody>
      </p:sp>
      <p:sp>
        <p:nvSpPr>
          <p:cNvPr id="7" name="Segnaposto immagine 15">
            <a:extLst>
              <a:ext uri="{FF2B5EF4-FFF2-40B4-BE49-F238E27FC236}">
                <a16:creationId xmlns:a16="http://schemas.microsoft.com/office/drawing/2014/main" id="{EDFF16AF-8D42-CC20-6234-4943BD9C2CB8}"/>
              </a:ext>
            </a:extLst>
          </p:cNvPr>
          <p:cNvSpPr>
            <a:spLocks noGrp="1"/>
          </p:cNvSpPr>
          <p:nvPr>
            <p:ph type="pic" sz="quarter" idx="12"/>
          </p:nvPr>
        </p:nvSpPr>
        <p:spPr>
          <a:xfrm>
            <a:off x="6592291" y="0"/>
            <a:ext cx="9442726"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8" name="Segnaposto immagine 15">
            <a:extLst>
              <a:ext uri="{FF2B5EF4-FFF2-40B4-BE49-F238E27FC236}">
                <a16:creationId xmlns:a16="http://schemas.microsoft.com/office/drawing/2014/main" id="{21B083CB-637C-A7B2-22BD-25022655B55B}"/>
              </a:ext>
            </a:extLst>
          </p:cNvPr>
          <p:cNvSpPr>
            <a:spLocks noGrp="1"/>
          </p:cNvSpPr>
          <p:nvPr>
            <p:ph type="pic" sz="quarter" idx="13"/>
          </p:nvPr>
        </p:nvSpPr>
        <p:spPr>
          <a:xfrm>
            <a:off x="16201012" y="0"/>
            <a:ext cx="3903087"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9" name="Titolo 6">
            <a:extLst>
              <a:ext uri="{FF2B5EF4-FFF2-40B4-BE49-F238E27FC236}">
                <a16:creationId xmlns:a16="http://schemas.microsoft.com/office/drawing/2014/main" id="{F81A50C4-AC55-F3B2-C76A-A6ABC78F489A}"/>
              </a:ext>
            </a:extLst>
          </p:cNvPr>
          <p:cNvSpPr>
            <a:spLocks noGrp="1"/>
          </p:cNvSpPr>
          <p:nvPr>
            <p:ph type="title" hasCustomPrompt="1"/>
          </p:nvPr>
        </p:nvSpPr>
        <p:spPr>
          <a:xfrm>
            <a:off x="824970" y="621676"/>
            <a:ext cx="4213958"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11" name="PARAGRAPH">
            <a:extLst>
              <a:ext uri="{FF2B5EF4-FFF2-40B4-BE49-F238E27FC236}">
                <a16:creationId xmlns:a16="http://schemas.microsoft.com/office/drawing/2014/main" id="{4BBC2BE5-D979-FE21-522B-E38F3EC33695}"/>
              </a:ext>
            </a:extLst>
          </p:cNvPr>
          <p:cNvSpPr>
            <a:spLocks noGrp="1"/>
          </p:cNvSpPr>
          <p:nvPr>
            <p:ph type="body" idx="10" hasCustomPrompt="1"/>
          </p:nvPr>
        </p:nvSpPr>
        <p:spPr>
          <a:xfrm>
            <a:off x="824970" y="2756268"/>
            <a:ext cx="4213958" cy="6849538"/>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12" name="PARAGRAPH">
            <a:extLst>
              <a:ext uri="{FF2B5EF4-FFF2-40B4-BE49-F238E27FC236}">
                <a16:creationId xmlns:a16="http://schemas.microsoft.com/office/drawing/2014/main" id="{1BC356F1-1AE7-BED3-203F-B45FAA74323D}"/>
              </a:ext>
            </a:extLst>
          </p:cNvPr>
          <p:cNvSpPr>
            <a:spLocks noGrp="1"/>
          </p:cNvSpPr>
          <p:nvPr>
            <p:ph type="body" idx="14" hasCustomPrompt="1"/>
          </p:nvPr>
        </p:nvSpPr>
        <p:spPr>
          <a:xfrm>
            <a:off x="6730995" y="7020482"/>
            <a:ext cx="3505631" cy="2585323"/>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13" name="PARAGRAPH">
            <a:extLst>
              <a:ext uri="{FF2B5EF4-FFF2-40B4-BE49-F238E27FC236}">
                <a16:creationId xmlns:a16="http://schemas.microsoft.com/office/drawing/2014/main" id="{6F83CB6F-548B-0A2C-1D6B-41069C192C5F}"/>
              </a:ext>
            </a:extLst>
          </p:cNvPr>
          <p:cNvSpPr>
            <a:spLocks noGrp="1"/>
          </p:cNvSpPr>
          <p:nvPr>
            <p:ph type="body" idx="15" hasCustomPrompt="1"/>
          </p:nvPr>
        </p:nvSpPr>
        <p:spPr>
          <a:xfrm>
            <a:off x="11248495" y="7020482"/>
            <a:ext cx="3505631" cy="2585323"/>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14" name="PARAGRAPH">
            <a:extLst>
              <a:ext uri="{FF2B5EF4-FFF2-40B4-BE49-F238E27FC236}">
                <a16:creationId xmlns:a16="http://schemas.microsoft.com/office/drawing/2014/main" id="{F00D9FAC-0DF1-543E-D792-5E8FF2346986}"/>
              </a:ext>
            </a:extLst>
          </p:cNvPr>
          <p:cNvSpPr>
            <a:spLocks noGrp="1"/>
          </p:cNvSpPr>
          <p:nvPr>
            <p:ph type="body" idx="16" hasCustomPrompt="1"/>
          </p:nvPr>
        </p:nvSpPr>
        <p:spPr>
          <a:xfrm>
            <a:off x="15767758" y="7020482"/>
            <a:ext cx="3505631" cy="2585323"/>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2" name="Segnaposto immagine 7">
            <a:extLst>
              <a:ext uri="{FF2B5EF4-FFF2-40B4-BE49-F238E27FC236}">
                <a16:creationId xmlns:a16="http://schemas.microsoft.com/office/drawing/2014/main" id="{9795E256-EE45-211A-4D5D-5A11D699CFBF}"/>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872523872"/>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list_2">
    <p:spTree>
      <p:nvGrpSpPr>
        <p:cNvPr id="1" name=""/>
        <p:cNvGrpSpPr/>
        <p:nvPr/>
      </p:nvGrpSpPr>
      <p:grpSpPr>
        <a:xfrm>
          <a:off x="0" y="0"/>
          <a:ext cx="0" cy="0"/>
          <a:chOff x="0" y="0"/>
          <a:chExt cx="0" cy="0"/>
        </a:xfrm>
      </p:grpSpPr>
      <p:sp>
        <p:nvSpPr>
          <p:cNvPr id="14" name="Segnaposto immagine 15">
            <a:extLst>
              <a:ext uri="{FF2B5EF4-FFF2-40B4-BE49-F238E27FC236}">
                <a16:creationId xmlns:a16="http://schemas.microsoft.com/office/drawing/2014/main" id="{45DF7F15-DEB7-821E-CF6E-17B0585C7217}"/>
              </a:ext>
            </a:extLst>
          </p:cNvPr>
          <p:cNvSpPr>
            <a:spLocks noGrp="1"/>
          </p:cNvSpPr>
          <p:nvPr>
            <p:ph type="pic" sz="quarter" idx="12"/>
          </p:nvPr>
        </p:nvSpPr>
        <p:spPr>
          <a:xfrm>
            <a:off x="6592291" y="6325870"/>
            <a:ext cx="6672746"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15" name="Segnaposto immagine 15">
            <a:extLst>
              <a:ext uri="{FF2B5EF4-FFF2-40B4-BE49-F238E27FC236}">
                <a16:creationId xmlns:a16="http://schemas.microsoft.com/office/drawing/2014/main" id="{D508E698-4D3B-AE5D-464A-64CBBDC816E1}"/>
              </a:ext>
            </a:extLst>
          </p:cNvPr>
          <p:cNvSpPr>
            <a:spLocks noGrp="1"/>
          </p:cNvSpPr>
          <p:nvPr>
            <p:ph type="pic" sz="quarter" idx="17"/>
          </p:nvPr>
        </p:nvSpPr>
        <p:spPr>
          <a:xfrm>
            <a:off x="13431353" y="6325870"/>
            <a:ext cx="6672746"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4" name="Segnaposto immagine 7">
            <a:extLst>
              <a:ext uri="{FF2B5EF4-FFF2-40B4-BE49-F238E27FC236}">
                <a16:creationId xmlns:a16="http://schemas.microsoft.com/office/drawing/2014/main" id="{A81DE80A-6887-1C8E-3754-487F95BEDBA6}"/>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
        <p:nvSpPr>
          <p:cNvPr id="5" name="Titolo 6">
            <a:extLst>
              <a:ext uri="{FF2B5EF4-FFF2-40B4-BE49-F238E27FC236}">
                <a16:creationId xmlns:a16="http://schemas.microsoft.com/office/drawing/2014/main" id="{1298102A-2C90-4C87-1319-D52271E36373}"/>
              </a:ext>
            </a:extLst>
          </p:cNvPr>
          <p:cNvSpPr txBox="1">
            <a:spLocks/>
          </p:cNvSpPr>
          <p:nvPr userDrawn="1"/>
        </p:nvSpPr>
        <p:spPr>
          <a:xfrm>
            <a:off x="824970" y="621676"/>
            <a:ext cx="4213958" cy="1692265"/>
          </a:xfrm>
          <a:prstGeom prst="rect">
            <a:avLst/>
          </a:prstGeom>
        </p:spPr>
        <p:txBody>
          <a:bodyPr lIns="0" rIns="0" anchor="ctr">
            <a:noAutofit/>
          </a:bodyPr>
          <a:lstStyle>
            <a:lvl1pPr>
              <a:defRPr sz="4500" b="0" i="0" spc="0">
                <a:solidFill>
                  <a:srgbClr val="FFFFFF"/>
                </a:solidFill>
                <a:latin typeface="+mj-lt"/>
                <a:ea typeface="+mj-ea"/>
                <a:cs typeface="Arial" panose="020B0604020202020204" pitchFamily="34" charset="0"/>
              </a:defRPr>
            </a:lvl1pPr>
          </a:lstStyle>
          <a:p>
            <a:r>
              <a:rPr lang="it-IT" kern="0" dirty="0">
                <a:solidFill>
                  <a:srgbClr val="010813"/>
                </a:solidFill>
              </a:rPr>
              <a:t>Click To </a:t>
            </a:r>
            <a:r>
              <a:rPr lang="it-IT" kern="0" dirty="0" err="1">
                <a:solidFill>
                  <a:srgbClr val="010813"/>
                </a:solidFill>
              </a:rPr>
              <a:t>Add</a:t>
            </a:r>
            <a:r>
              <a:rPr lang="it-IT" kern="0" dirty="0">
                <a:solidFill>
                  <a:srgbClr val="010813"/>
                </a:solidFill>
              </a:rPr>
              <a:t> Title</a:t>
            </a:r>
          </a:p>
        </p:txBody>
      </p:sp>
      <p:sp>
        <p:nvSpPr>
          <p:cNvPr id="7" name="PARAGRAPH">
            <a:extLst>
              <a:ext uri="{FF2B5EF4-FFF2-40B4-BE49-F238E27FC236}">
                <a16:creationId xmlns:a16="http://schemas.microsoft.com/office/drawing/2014/main" id="{2A8A062A-1981-E0CC-FC27-EE98F2A68D4B}"/>
              </a:ext>
            </a:extLst>
          </p:cNvPr>
          <p:cNvSpPr>
            <a:spLocks noGrp="1"/>
          </p:cNvSpPr>
          <p:nvPr>
            <p:ph type="body" idx="10" hasCustomPrompt="1"/>
          </p:nvPr>
        </p:nvSpPr>
        <p:spPr>
          <a:xfrm>
            <a:off x="824970" y="2756268"/>
            <a:ext cx="4213958" cy="6849538"/>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10" name="PARAGRAPH">
            <a:extLst>
              <a:ext uri="{FF2B5EF4-FFF2-40B4-BE49-F238E27FC236}">
                <a16:creationId xmlns:a16="http://schemas.microsoft.com/office/drawing/2014/main" id="{D1591456-01D5-1944-890B-E02B6D1690B8}"/>
              </a:ext>
            </a:extLst>
          </p:cNvPr>
          <p:cNvSpPr>
            <a:spLocks noGrp="1"/>
          </p:cNvSpPr>
          <p:nvPr>
            <p:ph type="body" idx="14" hasCustomPrompt="1"/>
          </p:nvPr>
        </p:nvSpPr>
        <p:spPr>
          <a:xfrm>
            <a:off x="6730995" y="4048930"/>
            <a:ext cx="5699341" cy="160574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11" name="SHAPE">
            <a:extLst>
              <a:ext uri="{FF2B5EF4-FFF2-40B4-BE49-F238E27FC236}">
                <a16:creationId xmlns:a16="http://schemas.microsoft.com/office/drawing/2014/main" id="{E632923B-3408-C7B5-ECAA-D1CF45B0582F}"/>
              </a:ext>
            </a:extLst>
          </p:cNvPr>
          <p:cNvSpPr>
            <a:spLocks noChangeAspect="1"/>
          </p:cNvSpPr>
          <p:nvPr userDrawn="1"/>
        </p:nvSpPr>
        <p:spPr>
          <a:xfrm>
            <a:off x="13431355" y="2756268"/>
            <a:ext cx="764650" cy="764650"/>
          </a:xfrm>
          <a:prstGeom prst="ellipse">
            <a:avLst/>
          </a:prstGeom>
          <a:solidFill>
            <a:srgbClr val="FFFFFF"/>
          </a:solidFill>
          <a:ln w="19050">
            <a:solidFill>
              <a:srgbClr val="010813"/>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400">
                <a:solidFill>
                  <a:srgbClr val="010813"/>
                </a:solidFill>
                <a:latin typeface="Avenir Light" panose="020B0402020203020204" pitchFamily="34" charset="77"/>
                <a:cs typeface="Arial" panose="020B0604020202020204" pitchFamily="34" charset="0"/>
              </a:rPr>
              <a:t>2</a:t>
            </a:r>
          </a:p>
        </p:txBody>
      </p:sp>
      <p:sp>
        <p:nvSpPr>
          <p:cNvPr id="12" name="SHAPE">
            <a:extLst>
              <a:ext uri="{FF2B5EF4-FFF2-40B4-BE49-F238E27FC236}">
                <a16:creationId xmlns:a16="http://schemas.microsoft.com/office/drawing/2014/main" id="{D042098D-0F98-8A50-7D52-333AD2C71956}"/>
              </a:ext>
            </a:extLst>
          </p:cNvPr>
          <p:cNvSpPr>
            <a:spLocks noChangeAspect="1"/>
          </p:cNvSpPr>
          <p:nvPr userDrawn="1"/>
        </p:nvSpPr>
        <p:spPr>
          <a:xfrm>
            <a:off x="6730995" y="2756268"/>
            <a:ext cx="764650" cy="764650"/>
          </a:xfrm>
          <a:prstGeom prst="ellipse">
            <a:avLst/>
          </a:prstGeom>
          <a:solidFill>
            <a:srgbClr val="FFFFFF"/>
          </a:solidFill>
          <a:ln w="19050">
            <a:solidFill>
              <a:srgbClr val="010813"/>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400">
                <a:solidFill>
                  <a:srgbClr val="010813"/>
                </a:solidFill>
                <a:latin typeface="Avenir Light" panose="020B0402020203020204" pitchFamily="34" charset="77"/>
                <a:cs typeface="Arial" panose="020B0604020202020204" pitchFamily="34" charset="0"/>
              </a:rPr>
              <a:t>1</a:t>
            </a:r>
          </a:p>
        </p:txBody>
      </p:sp>
      <p:sp>
        <p:nvSpPr>
          <p:cNvPr id="13" name="PARAGRAPH">
            <a:extLst>
              <a:ext uri="{FF2B5EF4-FFF2-40B4-BE49-F238E27FC236}">
                <a16:creationId xmlns:a16="http://schemas.microsoft.com/office/drawing/2014/main" id="{33C20C21-29CB-D778-0E38-49E334507AEF}"/>
              </a:ext>
            </a:extLst>
          </p:cNvPr>
          <p:cNvSpPr>
            <a:spLocks noGrp="1"/>
          </p:cNvSpPr>
          <p:nvPr>
            <p:ph type="body" idx="19" hasCustomPrompt="1"/>
          </p:nvPr>
        </p:nvSpPr>
        <p:spPr>
          <a:xfrm>
            <a:off x="13431353" y="4048930"/>
            <a:ext cx="5699341" cy="160574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Tree>
    <p:extLst>
      <p:ext uri="{BB962C8B-B14F-4D97-AF65-F5344CB8AC3E}">
        <p14:creationId xmlns:p14="http://schemas.microsoft.com/office/powerpoint/2010/main" val="5154765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allery+text_1">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egnaposto immagine 15">
            <a:extLst>
              <a:ext uri="{FF2B5EF4-FFF2-40B4-BE49-F238E27FC236}">
                <a16:creationId xmlns:a16="http://schemas.microsoft.com/office/drawing/2014/main" id="{9665570D-5E4C-CB34-5FCB-49DD66087EB3}"/>
              </a:ext>
            </a:extLst>
          </p:cNvPr>
          <p:cNvSpPr>
            <a:spLocks noGrp="1"/>
          </p:cNvSpPr>
          <p:nvPr>
            <p:ph type="pic" sz="quarter" idx="12"/>
          </p:nvPr>
        </p:nvSpPr>
        <p:spPr>
          <a:xfrm>
            <a:off x="807168" y="758825"/>
            <a:ext cx="3845271" cy="48128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3" name="Titolo 6">
            <a:extLst>
              <a:ext uri="{FF2B5EF4-FFF2-40B4-BE49-F238E27FC236}">
                <a16:creationId xmlns:a16="http://schemas.microsoft.com/office/drawing/2014/main" id="{70C65829-7AF3-A13B-0768-AC578AA3FCF3}"/>
              </a:ext>
            </a:extLst>
          </p:cNvPr>
          <p:cNvSpPr>
            <a:spLocks noGrp="1"/>
          </p:cNvSpPr>
          <p:nvPr>
            <p:ph type="title" hasCustomPrompt="1"/>
          </p:nvPr>
        </p:nvSpPr>
        <p:spPr>
          <a:xfrm>
            <a:off x="14871170" y="2756268"/>
            <a:ext cx="4213958"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8" name="PARAGRAPH">
            <a:extLst>
              <a:ext uri="{FF2B5EF4-FFF2-40B4-BE49-F238E27FC236}">
                <a16:creationId xmlns:a16="http://schemas.microsoft.com/office/drawing/2014/main" id="{E898F928-9C76-4875-F11D-A34958730DD3}"/>
              </a:ext>
            </a:extLst>
          </p:cNvPr>
          <p:cNvSpPr>
            <a:spLocks noGrp="1"/>
          </p:cNvSpPr>
          <p:nvPr>
            <p:ph type="body" idx="10" hasCustomPrompt="1"/>
          </p:nvPr>
        </p:nvSpPr>
        <p:spPr>
          <a:xfrm>
            <a:off x="14871170" y="4980562"/>
            <a:ext cx="4213958" cy="462524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9" name="Segnaposto immagine 15">
            <a:extLst>
              <a:ext uri="{FF2B5EF4-FFF2-40B4-BE49-F238E27FC236}">
                <a16:creationId xmlns:a16="http://schemas.microsoft.com/office/drawing/2014/main" id="{4D1E04C3-DCE0-C907-4274-C7D1DC0C902B}"/>
              </a:ext>
            </a:extLst>
          </p:cNvPr>
          <p:cNvSpPr>
            <a:spLocks noGrp="1"/>
          </p:cNvSpPr>
          <p:nvPr>
            <p:ph type="pic" sz="quarter" idx="18"/>
          </p:nvPr>
        </p:nvSpPr>
        <p:spPr>
          <a:xfrm>
            <a:off x="4811870" y="758825"/>
            <a:ext cx="5607612" cy="48128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16" name="Segnaposto immagine 15">
            <a:extLst>
              <a:ext uri="{FF2B5EF4-FFF2-40B4-BE49-F238E27FC236}">
                <a16:creationId xmlns:a16="http://schemas.microsoft.com/office/drawing/2014/main" id="{DF7F5E8B-9175-7BD2-835D-E646C503E4A3}"/>
              </a:ext>
            </a:extLst>
          </p:cNvPr>
          <p:cNvSpPr>
            <a:spLocks noGrp="1"/>
          </p:cNvSpPr>
          <p:nvPr>
            <p:ph type="pic" sz="quarter" idx="19"/>
          </p:nvPr>
        </p:nvSpPr>
        <p:spPr>
          <a:xfrm>
            <a:off x="10585478" y="758824"/>
            <a:ext cx="3552675" cy="961231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17" name="Segnaposto immagine 15">
            <a:extLst>
              <a:ext uri="{FF2B5EF4-FFF2-40B4-BE49-F238E27FC236}">
                <a16:creationId xmlns:a16="http://schemas.microsoft.com/office/drawing/2014/main" id="{BECF2447-DA98-5347-68EC-747607C49289}"/>
              </a:ext>
            </a:extLst>
          </p:cNvPr>
          <p:cNvSpPr>
            <a:spLocks noGrp="1"/>
          </p:cNvSpPr>
          <p:nvPr>
            <p:ph type="pic" sz="quarter" idx="20"/>
          </p:nvPr>
        </p:nvSpPr>
        <p:spPr>
          <a:xfrm>
            <a:off x="807168" y="5742281"/>
            <a:ext cx="9612314" cy="462885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4" name="Segnaposto immagine 7">
            <a:extLst>
              <a:ext uri="{FF2B5EF4-FFF2-40B4-BE49-F238E27FC236}">
                <a16:creationId xmlns:a16="http://schemas.microsoft.com/office/drawing/2014/main" id="{9041C140-F652-399F-4361-053E92D721FC}"/>
              </a:ext>
            </a:extLst>
          </p:cNvPr>
          <p:cNvSpPr>
            <a:spLocks noGrp="1" noChangeAspect="1"/>
          </p:cNvSpPr>
          <p:nvPr>
            <p:ph type="pic" sz="quarter" idx="21"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7816094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4" name="Segnaposto immagine 15">
            <a:extLst>
              <a:ext uri="{FF2B5EF4-FFF2-40B4-BE49-F238E27FC236}">
                <a16:creationId xmlns:a16="http://schemas.microsoft.com/office/drawing/2014/main" id="{AD82588B-E37F-1C82-37E3-B80A62614E28}"/>
              </a:ext>
            </a:extLst>
          </p:cNvPr>
          <p:cNvSpPr>
            <a:spLocks noGrp="1"/>
          </p:cNvSpPr>
          <p:nvPr>
            <p:ph type="pic" sz="quarter" idx="12"/>
          </p:nvPr>
        </p:nvSpPr>
        <p:spPr>
          <a:xfrm>
            <a:off x="0" y="0"/>
            <a:ext cx="6705600"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5" name="Titolo 6">
            <a:extLst>
              <a:ext uri="{FF2B5EF4-FFF2-40B4-BE49-F238E27FC236}">
                <a16:creationId xmlns:a16="http://schemas.microsoft.com/office/drawing/2014/main" id="{3AE124AB-8776-A393-24C1-B7E802CAEB97}"/>
              </a:ext>
            </a:extLst>
          </p:cNvPr>
          <p:cNvSpPr>
            <a:spLocks noGrp="1"/>
          </p:cNvSpPr>
          <p:nvPr>
            <p:ph type="title" hasCustomPrompt="1"/>
          </p:nvPr>
        </p:nvSpPr>
        <p:spPr>
          <a:xfrm>
            <a:off x="7377350" y="1183189"/>
            <a:ext cx="6287849"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7" name="PARAGRAPH">
            <a:extLst>
              <a:ext uri="{FF2B5EF4-FFF2-40B4-BE49-F238E27FC236}">
                <a16:creationId xmlns:a16="http://schemas.microsoft.com/office/drawing/2014/main" id="{D1F1D40B-E763-EF82-BC06-C7362FB774A5}"/>
              </a:ext>
            </a:extLst>
          </p:cNvPr>
          <p:cNvSpPr>
            <a:spLocks noGrp="1"/>
          </p:cNvSpPr>
          <p:nvPr>
            <p:ph type="body" idx="10" hasCustomPrompt="1"/>
          </p:nvPr>
        </p:nvSpPr>
        <p:spPr>
          <a:xfrm>
            <a:off x="7377348" y="2899650"/>
            <a:ext cx="11891724"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0" name="PARAGRAPH">
            <a:extLst>
              <a:ext uri="{FF2B5EF4-FFF2-40B4-BE49-F238E27FC236}">
                <a16:creationId xmlns:a16="http://schemas.microsoft.com/office/drawing/2014/main" id="{13412AB4-8EE4-E4E6-983D-2B334A4862D2}"/>
              </a:ext>
            </a:extLst>
          </p:cNvPr>
          <p:cNvSpPr>
            <a:spLocks noGrp="1"/>
          </p:cNvSpPr>
          <p:nvPr>
            <p:ph type="body" idx="18" hasCustomPrompt="1"/>
          </p:nvPr>
        </p:nvSpPr>
        <p:spPr>
          <a:xfrm>
            <a:off x="7377348" y="4631120"/>
            <a:ext cx="3354149"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1" name="PARAGRAPH">
            <a:extLst>
              <a:ext uri="{FF2B5EF4-FFF2-40B4-BE49-F238E27FC236}">
                <a16:creationId xmlns:a16="http://schemas.microsoft.com/office/drawing/2014/main" id="{EDC26935-D01F-A3E2-5EE8-FF36FA227204}"/>
              </a:ext>
            </a:extLst>
          </p:cNvPr>
          <p:cNvSpPr>
            <a:spLocks noGrp="1"/>
          </p:cNvSpPr>
          <p:nvPr>
            <p:ph type="body" idx="19" hasCustomPrompt="1"/>
          </p:nvPr>
        </p:nvSpPr>
        <p:spPr>
          <a:xfrm>
            <a:off x="7377348" y="6218382"/>
            <a:ext cx="3354149"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2" name="PARAGRAPH">
            <a:extLst>
              <a:ext uri="{FF2B5EF4-FFF2-40B4-BE49-F238E27FC236}">
                <a16:creationId xmlns:a16="http://schemas.microsoft.com/office/drawing/2014/main" id="{4F432F8D-3199-0C75-4409-342FC53990CB}"/>
              </a:ext>
            </a:extLst>
          </p:cNvPr>
          <p:cNvSpPr>
            <a:spLocks noGrp="1"/>
          </p:cNvSpPr>
          <p:nvPr>
            <p:ph type="body" idx="20" hasCustomPrompt="1"/>
          </p:nvPr>
        </p:nvSpPr>
        <p:spPr>
          <a:xfrm>
            <a:off x="7377348" y="7752557"/>
            <a:ext cx="3354149"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pic>
        <p:nvPicPr>
          <p:cNvPr id="14" name="Immagine 13">
            <a:extLst>
              <a:ext uri="{FF2B5EF4-FFF2-40B4-BE49-F238E27FC236}">
                <a16:creationId xmlns:a16="http://schemas.microsoft.com/office/drawing/2014/main" id="{B85468EB-C86B-161A-F83F-CFEA710373F1}"/>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2" name="Segnaposto immagine 7">
            <a:extLst>
              <a:ext uri="{FF2B5EF4-FFF2-40B4-BE49-F238E27FC236}">
                <a16:creationId xmlns:a16="http://schemas.microsoft.com/office/drawing/2014/main" id="{2179CD3E-EAB2-B079-3342-0D791AEB3732}"/>
              </a:ext>
            </a:extLst>
          </p:cNvPr>
          <p:cNvSpPr>
            <a:spLocks noGrp="1" noChangeAspect="1"/>
          </p:cNvSpPr>
          <p:nvPr>
            <p:ph type="pic" sz="quarter" idx="21"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3354060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three columns">
    <p:spTree>
      <p:nvGrpSpPr>
        <p:cNvPr id="1" name=""/>
        <p:cNvGrpSpPr/>
        <p:nvPr/>
      </p:nvGrpSpPr>
      <p:grpSpPr>
        <a:xfrm>
          <a:off x="0" y="0"/>
          <a:ext cx="0" cy="0"/>
          <a:chOff x="0" y="0"/>
          <a:chExt cx="0" cy="0"/>
        </a:xfrm>
      </p:grpSpPr>
      <p:sp>
        <p:nvSpPr>
          <p:cNvPr id="3" name="Segnaposto immagine 15">
            <a:extLst>
              <a:ext uri="{FF2B5EF4-FFF2-40B4-BE49-F238E27FC236}">
                <a16:creationId xmlns:a16="http://schemas.microsoft.com/office/drawing/2014/main" id="{2851F6A3-C10D-1C70-3129-F50A33E406F3}"/>
              </a:ext>
            </a:extLst>
          </p:cNvPr>
          <p:cNvSpPr>
            <a:spLocks noGrp="1"/>
          </p:cNvSpPr>
          <p:nvPr>
            <p:ph type="pic" sz="quarter" idx="17"/>
          </p:nvPr>
        </p:nvSpPr>
        <p:spPr>
          <a:xfrm>
            <a:off x="13516099"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egnaposto immagine 15">
            <a:extLst>
              <a:ext uri="{FF2B5EF4-FFF2-40B4-BE49-F238E27FC236}">
                <a16:creationId xmlns:a16="http://schemas.microsoft.com/office/drawing/2014/main" id="{F035A7A8-131B-6FD7-7D9F-60B7D983EA96}"/>
              </a:ext>
            </a:extLst>
          </p:cNvPr>
          <p:cNvSpPr>
            <a:spLocks noGrp="1"/>
          </p:cNvSpPr>
          <p:nvPr>
            <p:ph type="pic" sz="quarter" idx="12"/>
          </p:nvPr>
        </p:nvSpPr>
        <p:spPr>
          <a:xfrm>
            <a:off x="6758609"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8" name="Segnaposto immagine 15">
            <a:extLst>
              <a:ext uri="{FF2B5EF4-FFF2-40B4-BE49-F238E27FC236}">
                <a16:creationId xmlns:a16="http://schemas.microsoft.com/office/drawing/2014/main" id="{5B82D8B1-A9EB-A85B-4FDD-4CEC00A23F4E}"/>
              </a:ext>
            </a:extLst>
          </p:cNvPr>
          <p:cNvSpPr>
            <a:spLocks noGrp="1"/>
          </p:cNvSpPr>
          <p:nvPr>
            <p:ph type="pic" sz="quarter" idx="19"/>
          </p:nvPr>
        </p:nvSpPr>
        <p:spPr>
          <a:xfrm>
            <a:off x="0"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9" name="Titolo 6">
            <a:extLst>
              <a:ext uri="{FF2B5EF4-FFF2-40B4-BE49-F238E27FC236}">
                <a16:creationId xmlns:a16="http://schemas.microsoft.com/office/drawing/2014/main" id="{6DBD21B5-8AD0-3F26-655D-043F0B37C1E1}"/>
              </a:ext>
            </a:extLst>
          </p:cNvPr>
          <p:cNvSpPr>
            <a:spLocks noGrp="1"/>
          </p:cNvSpPr>
          <p:nvPr>
            <p:ph type="title" hasCustomPrompt="1"/>
          </p:nvPr>
        </p:nvSpPr>
        <p:spPr>
          <a:xfrm>
            <a:off x="824970" y="621676"/>
            <a:ext cx="4213958"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13" name="PARAGRAPH">
            <a:extLst>
              <a:ext uri="{FF2B5EF4-FFF2-40B4-BE49-F238E27FC236}">
                <a16:creationId xmlns:a16="http://schemas.microsoft.com/office/drawing/2014/main" id="{26D03EFD-8F92-ABD1-5FD9-A1BCFE54BBF6}"/>
              </a:ext>
            </a:extLst>
          </p:cNvPr>
          <p:cNvSpPr>
            <a:spLocks noGrp="1"/>
          </p:cNvSpPr>
          <p:nvPr>
            <p:ph type="body" idx="10" hasCustomPrompt="1"/>
          </p:nvPr>
        </p:nvSpPr>
        <p:spPr>
          <a:xfrm>
            <a:off x="824970" y="2756268"/>
            <a:ext cx="5258452" cy="2898407"/>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15" name="PARAGRAPH">
            <a:extLst>
              <a:ext uri="{FF2B5EF4-FFF2-40B4-BE49-F238E27FC236}">
                <a16:creationId xmlns:a16="http://schemas.microsoft.com/office/drawing/2014/main" id="{EB9BE44C-BE0F-F5D1-52AA-572CEFDD7537}"/>
              </a:ext>
            </a:extLst>
          </p:cNvPr>
          <p:cNvSpPr>
            <a:spLocks noGrp="1"/>
          </p:cNvSpPr>
          <p:nvPr>
            <p:ph type="body" idx="14" hasCustomPrompt="1"/>
          </p:nvPr>
        </p:nvSpPr>
        <p:spPr>
          <a:xfrm>
            <a:off x="6939093" y="2756268"/>
            <a:ext cx="5636590" cy="289840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16" name="PARAGRAPH">
            <a:extLst>
              <a:ext uri="{FF2B5EF4-FFF2-40B4-BE49-F238E27FC236}">
                <a16:creationId xmlns:a16="http://schemas.microsoft.com/office/drawing/2014/main" id="{D026EC38-3F4F-CBA9-FB4C-C7878E32C232}"/>
              </a:ext>
            </a:extLst>
          </p:cNvPr>
          <p:cNvSpPr>
            <a:spLocks noGrp="1"/>
          </p:cNvSpPr>
          <p:nvPr>
            <p:ph type="body" idx="18" hasCustomPrompt="1"/>
          </p:nvPr>
        </p:nvSpPr>
        <p:spPr>
          <a:xfrm>
            <a:off x="13583784" y="2756268"/>
            <a:ext cx="5689605" cy="289840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pic>
        <p:nvPicPr>
          <p:cNvPr id="17" name="Immagine 16">
            <a:extLst>
              <a:ext uri="{FF2B5EF4-FFF2-40B4-BE49-F238E27FC236}">
                <a16:creationId xmlns:a16="http://schemas.microsoft.com/office/drawing/2014/main" id="{BFE3B8DB-A3C9-B0DD-0D73-943E4F7AB3D7}"/>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4" name="Segnaposto immagine 7">
            <a:extLst>
              <a:ext uri="{FF2B5EF4-FFF2-40B4-BE49-F238E27FC236}">
                <a16:creationId xmlns:a16="http://schemas.microsoft.com/office/drawing/2014/main" id="{C7F006FD-9B10-4855-546A-A305502E7285}"/>
              </a:ext>
            </a:extLst>
          </p:cNvPr>
          <p:cNvSpPr>
            <a:spLocks noGrp="1" noChangeAspect="1"/>
          </p:cNvSpPr>
          <p:nvPr>
            <p:ph type="pic" sz="quarter" idx="20"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10581568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two columns">
    <p:spTree>
      <p:nvGrpSpPr>
        <p:cNvPr id="1" name=""/>
        <p:cNvGrpSpPr/>
        <p:nvPr/>
      </p:nvGrpSpPr>
      <p:grpSpPr>
        <a:xfrm>
          <a:off x="0" y="0"/>
          <a:ext cx="0" cy="0"/>
          <a:chOff x="0" y="0"/>
          <a:chExt cx="0" cy="0"/>
        </a:xfrm>
      </p:grpSpPr>
      <p:sp>
        <p:nvSpPr>
          <p:cNvPr id="3" name="Segnaposto immagine 15">
            <a:extLst>
              <a:ext uri="{FF2B5EF4-FFF2-40B4-BE49-F238E27FC236}">
                <a16:creationId xmlns:a16="http://schemas.microsoft.com/office/drawing/2014/main" id="{2851F6A3-C10D-1C70-3129-F50A33E406F3}"/>
              </a:ext>
            </a:extLst>
          </p:cNvPr>
          <p:cNvSpPr>
            <a:spLocks noGrp="1"/>
          </p:cNvSpPr>
          <p:nvPr>
            <p:ph type="pic" sz="quarter" idx="17"/>
          </p:nvPr>
        </p:nvSpPr>
        <p:spPr>
          <a:xfrm>
            <a:off x="13516099"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egnaposto immagine 15">
            <a:extLst>
              <a:ext uri="{FF2B5EF4-FFF2-40B4-BE49-F238E27FC236}">
                <a16:creationId xmlns:a16="http://schemas.microsoft.com/office/drawing/2014/main" id="{F035A7A8-131B-6FD7-7D9F-60B7D983EA96}"/>
              </a:ext>
            </a:extLst>
          </p:cNvPr>
          <p:cNvSpPr>
            <a:spLocks noGrp="1"/>
          </p:cNvSpPr>
          <p:nvPr>
            <p:ph type="pic" sz="quarter" idx="12"/>
          </p:nvPr>
        </p:nvSpPr>
        <p:spPr>
          <a:xfrm>
            <a:off x="6758609"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8" name="Segnaposto immagine 15">
            <a:extLst>
              <a:ext uri="{FF2B5EF4-FFF2-40B4-BE49-F238E27FC236}">
                <a16:creationId xmlns:a16="http://schemas.microsoft.com/office/drawing/2014/main" id="{5B82D8B1-A9EB-A85B-4FDD-4CEC00A23F4E}"/>
              </a:ext>
            </a:extLst>
          </p:cNvPr>
          <p:cNvSpPr>
            <a:spLocks noGrp="1"/>
          </p:cNvSpPr>
          <p:nvPr>
            <p:ph type="pic" sz="quarter" idx="19"/>
          </p:nvPr>
        </p:nvSpPr>
        <p:spPr>
          <a:xfrm>
            <a:off x="0" y="6325870"/>
            <a:ext cx="6588000" cy="4983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pic>
        <p:nvPicPr>
          <p:cNvPr id="17" name="Immagine 16">
            <a:extLst>
              <a:ext uri="{FF2B5EF4-FFF2-40B4-BE49-F238E27FC236}">
                <a16:creationId xmlns:a16="http://schemas.microsoft.com/office/drawing/2014/main" id="{BFE3B8DB-A3C9-B0DD-0D73-943E4F7AB3D7}"/>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4" name="Titolo 6">
            <a:extLst>
              <a:ext uri="{FF2B5EF4-FFF2-40B4-BE49-F238E27FC236}">
                <a16:creationId xmlns:a16="http://schemas.microsoft.com/office/drawing/2014/main" id="{8BE00357-8B44-1346-9016-571F3627418B}"/>
              </a:ext>
            </a:extLst>
          </p:cNvPr>
          <p:cNvSpPr>
            <a:spLocks noGrp="1"/>
          </p:cNvSpPr>
          <p:nvPr>
            <p:ph type="title" hasCustomPrompt="1"/>
          </p:nvPr>
        </p:nvSpPr>
        <p:spPr>
          <a:xfrm>
            <a:off x="824970" y="3359338"/>
            <a:ext cx="5106022"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5" name="PARAGRAPH">
            <a:extLst>
              <a:ext uri="{FF2B5EF4-FFF2-40B4-BE49-F238E27FC236}">
                <a16:creationId xmlns:a16="http://schemas.microsoft.com/office/drawing/2014/main" id="{48899DF7-E16C-35E8-37C2-D3E966E3844F}"/>
              </a:ext>
            </a:extLst>
          </p:cNvPr>
          <p:cNvSpPr>
            <a:spLocks noGrp="1"/>
          </p:cNvSpPr>
          <p:nvPr>
            <p:ph type="body" idx="14" hasCustomPrompt="1"/>
          </p:nvPr>
        </p:nvSpPr>
        <p:spPr>
          <a:xfrm>
            <a:off x="6939093" y="2756268"/>
            <a:ext cx="5636590" cy="289840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7" name="PARAGRAPH">
            <a:extLst>
              <a:ext uri="{FF2B5EF4-FFF2-40B4-BE49-F238E27FC236}">
                <a16:creationId xmlns:a16="http://schemas.microsoft.com/office/drawing/2014/main" id="{3C766AC8-5E30-8D97-5290-619A0AA694B5}"/>
              </a:ext>
            </a:extLst>
          </p:cNvPr>
          <p:cNvSpPr>
            <a:spLocks noGrp="1"/>
          </p:cNvSpPr>
          <p:nvPr>
            <p:ph type="body" idx="18" hasCustomPrompt="1"/>
          </p:nvPr>
        </p:nvSpPr>
        <p:spPr>
          <a:xfrm>
            <a:off x="13583784" y="2756268"/>
            <a:ext cx="5689605" cy="289840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9" name="Segnaposto immagine 7">
            <a:extLst>
              <a:ext uri="{FF2B5EF4-FFF2-40B4-BE49-F238E27FC236}">
                <a16:creationId xmlns:a16="http://schemas.microsoft.com/office/drawing/2014/main" id="{358A7CBC-7FF8-3266-0791-84FA1D29E226}"/>
              </a:ext>
            </a:extLst>
          </p:cNvPr>
          <p:cNvSpPr>
            <a:spLocks noGrp="1" noChangeAspect="1"/>
          </p:cNvSpPr>
          <p:nvPr>
            <p:ph type="pic" sz="quarter" idx="20"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0807393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allery+text_2">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pic>
        <p:nvPicPr>
          <p:cNvPr id="17" name="Immagine 16">
            <a:extLst>
              <a:ext uri="{FF2B5EF4-FFF2-40B4-BE49-F238E27FC236}">
                <a16:creationId xmlns:a16="http://schemas.microsoft.com/office/drawing/2014/main" id="{BFE3B8DB-A3C9-B0DD-0D73-943E4F7AB3D7}"/>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9" name="Segnaposto immagine 15">
            <a:extLst>
              <a:ext uri="{FF2B5EF4-FFF2-40B4-BE49-F238E27FC236}">
                <a16:creationId xmlns:a16="http://schemas.microsoft.com/office/drawing/2014/main" id="{D0CA77A5-E26C-0719-0449-2FC1FDE1A776}"/>
              </a:ext>
            </a:extLst>
          </p:cNvPr>
          <p:cNvSpPr>
            <a:spLocks noGrp="1"/>
          </p:cNvSpPr>
          <p:nvPr>
            <p:ph type="pic" sz="quarter" idx="21"/>
          </p:nvPr>
        </p:nvSpPr>
        <p:spPr>
          <a:xfrm>
            <a:off x="9942790" y="1"/>
            <a:ext cx="5607612" cy="45974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10" name="Segnaposto immagine 15">
            <a:extLst>
              <a:ext uri="{FF2B5EF4-FFF2-40B4-BE49-F238E27FC236}">
                <a16:creationId xmlns:a16="http://schemas.microsoft.com/office/drawing/2014/main" id="{0635BF4C-4518-61F7-7C25-F6F0EF70C7A0}"/>
              </a:ext>
            </a:extLst>
          </p:cNvPr>
          <p:cNvSpPr>
            <a:spLocks noGrp="1"/>
          </p:cNvSpPr>
          <p:nvPr>
            <p:ph type="pic" sz="quarter" idx="12"/>
          </p:nvPr>
        </p:nvSpPr>
        <p:spPr>
          <a:xfrm>
            <a:off x="1" y="0"/>
            <a:ext cx="4351188" cy="822941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11" name="Titolo 6">
            <a:extLst>
              <a:ext uri="{FF2B5EF4-FFF2-40B4-BE49-F238E27FC236}">
                <a16:creationId xmlns:a16="http://schemas.microsoft.com/office/drawing/2014/main" id="{F250E66C-577B-3F52-B20E-27793B709803}"/>
              </a:ext>
            </a:extLst>
          </p:cNvPr>
          <p:cNvSpPr>
            <a:spLocks noGrp="1"/>
          </p:cNvSpPr>
          <p:nvPr>
            <p:ph type="title" hasCustomPrompt="1"/>
          </p:nvPr>
        </p:nvSpPr>
        <p:spPr>
          <a:xfrm>
            <a:off x="835025" y="8424673"/>
            <a:ext cx="5079391"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12" name="PARAGRAPH">
            <a:extLst>
              <a:ext uri="{FF2B5EF4-FFF2-40B4-BE49-F238E27FC236}">
                <a16:creationId xmlns:a16="http://schemas.microsoft.com/office/drawing/2014/main" id="{09A82F07-5C91-96A8-516F-58597260F0B5}"/>
              </a:ext>
            </a:extLst>
          </p:cNvPr>
          <p:cNvSpPr>
            <a:spLocks noGrp="1"/>
          </p:cNvSpPr>
          <p:nvPr>
            <p:ph type="body" idx="10" hasCustomPrompt="1"/>
          </p:nvPr>
        </p:nvSpPr>
        <p:spPr>
          <a:xfrm>
            <a:off x="6503677" y="8913047"/>
            <a:ext cx="12765397" cy="1203891"/>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a:p>
            <a:endParaRPr lang="it-IT" dirty="0"/>
          </a:p>
          <a:p>
            <a:endParaRPr lang="it-IT" dirty="0"/>
          </a:p>
          <a:p>
            <a:endParaRPr dirty="0"/>
          </a:p>
        </p:txBody>
      </p:sp>
      <p:sp>
        <p:nvSpPr>
          <p:cNvPr id="13" name="Segnaposto immagine 15">
            <a:extLst>
              <a:ext uri="{FF2B5EF4-FFF2-40B4-BE49-F238E27FC236}">
                <a16:creationId xmlns:a16="http://schemas.microsoft.com/office/drawing/2014/main" id="{D7021233-0FED-FF1F-6BAA-944BEAEC58D1}"/>
              </a:ext>
            </a:extLst>
          </p:cNvPr>
          <p:cNvSpPr>
            <a:spLocks noGrp="1"/>
          </p:cNvSpPr>
          <p:nvPr>
            <p:ph type="pic" sz="quarter" idx="18"/>
          </p:nvPr>
        </p:nvSpPr>
        <p:spPr>
          <a:xfrm>
            <a:off x="4553696" y="1"/>
            <a:ext cx="5223098" cy="45974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14" name="Segnaposto immagine 15">
            <a:extLst>
              <a:ext uri="{FF2B5EF4-FFF2-40B4-BE49-F238E27FC236}">
                <a16:creationId xmlns:a16="http://schemas.microsoft.com/office/drawing/2014/main" id="{F077D22D-2529-EECE-1FD2-10E3EDA76855}"/>
              </a:ext>
            </a:extLst>
          </p:cNvPr>
          <p:cNvSpPr>
            <a:spLocks noGrp="1"/>
          </p:cNvSpPr>
          <p:nvPr>
            <p:ph type="pic" sz="quarter" idx="19"/>
          </p:nvPr>
        </p:nvSpPr>
        <p:spPr>
          <a:xfrm>
            <a:off x="15716398" y="0"/>
            <a:ext cx="4387701" cy="822941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15" name="Segnaposto immagine 15">
            <a:extLst>
              <a:ext uri="{FF2B5EF4-FFF2-40B4-BE49-F238E27FC236}">
                <a16:creationId xmlns:a16="http://schemas.microsoft.com/office/drawing/2014/main" id="{78F5EC1A-067E-C912-876D-00275B900C96}"/>
              </a:ext>
            </a:extLst>
          </p:cNvPr>
          <p:cNvSpPr>
            <a:spLocks noGrp="1"/>
          </p:cNvSpPr>
          <p:nvPr>
            <p:ph type="pic" sz="quarter" idx="20"/>
          </p:nvPr>
        </p:nvSpPr>
        <p:spPr>
          <a:xfrm>
            <a:off x="4544259" y="4792663"/>
            <a:ext cx="11006143" cy="343674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2" name="Segnaposto immagine 7">
            <a:extLst>
              <a:ext uri="{FF2B5EF4-FFF2-40B4-BE49-F238E27FC236}">
                <a16:creationId xmlns:a16="http://schemas.microsoft.com/office/drawing/2014/main" id="{AF814C2F-1333-1486-669A-E5AAA774C4C1}"/>
              </a:ext>
            </a:extLst>
          </p:cNvPr>
          <p:cNvSpPr>
            <a:spLocks noGrp="1" noChangeAspect="1"/>
          </p:cNvSpPr>
          <p:nvPr>
            <p:ph type="pic" sz="quarter" idx="22"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393116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four columns">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pic>
        <p:nvPicPr>
          <p:cNvPr id="17" name="Immagine 16">
            <a:extLst>
              <a:ext uri="{FF2B5EF4-FFF2-40B4-BE49-F238E27FC236}">
                <a16:creationId xmlns:a16="http://schemas.microsoft.com/office/drawing/2014/main" id="{BFE3B8DB-A3C9-B0DD-0D73-943E4F7AB3D7}"/>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2" name="Segnaposto immagine 15">
            <a:extLst>
              <a:ext uri="{FF2B5EF4-FFF2-40B4-BE49-F238E27FC236}">
                <a16:creationId xmlns:a16="http://schemas.microsoft.com/office/drawing/2014/main" id="{773BFFF4-ED95-8B01-D298-37DD0AF0A20D}"/>
              </a:ext>
            </a:extLst>
          </p:cNvPr>
          <p:cNvSpPr>
            <a:spLocks noGrp="1"/>
          </p:cNvSpPr>
          <p:nvPr>
            <p:ph type="pic" sz="quarter" idx="12"/>
          </p:nvPr>
        </p:nvSpPr>
        <p:spPr>
          <a:xfrm>
            <a:off x="0" y="0"/>
            <a:ext cx="6705600"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3" name="Titolo 6">
            <a:extLst>
              <a:ext uri="{FF2B5EF4-FFF2-40B4-BE49-F238E27FC236}">
                <a16:creationId xmlns:a16="http://schemas.microsoft.com/office/drawing/2014/main" id="{A9C7B19F-BC72-4EE2-D486-588CDF6EA7FD}"/>
              </a:ext>
            </a:extLst>
          </p:cNvPr>
          <p:cNvSpPr>
            <a:spLocks noGrp="1"/>
          </p:cNvSpPr>
          <p:nvPr>
            <p:ph type="title" hasCustomPrompt="1"/>
          </p:nvPr>
        </p:nvSpPr>
        <p:spPr>
          <a:xfrm>
            <a:off x="7377350" y="1183189"/>
            <a:ext cx="6287849"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4" name="PARAGRAPH">
            <a:extLst>
              <a:ext uri="{FF2B5EF4-FFF2-40B4-BE49-F238E27FC236}">
                <a16:creationId xmlns:a16="http://schemas.microsoft.com/office/drawing/2014/main" id="{ED52138D-5B95-0404-2440-8283EA486661}"/>
              </a:ext>
            </a:extLst>
          </p:cNvPr>
          <p:cNvSpPr>
            <a:spLocks noGrp="1"/>
          </p:cNvSpPr>
          <p:nvPr>
            <p:ph type="body" idx="10" hasCustomPrompt="1"/>
          </p:nvPr>
        </p:nvSpPr>
        <p:spPr>
          <a:xfrm>
            <a:off x="7377348" y="2899650"/>
            <a:ext cx="11891724"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5" name="PARAGRAPH">
            <a:extLst>
              <a:ext uri="{FF2B5EF4-FFF2-40B4-BE49-F238E27FC236}">
                <a16:creationId xmlns:a16="http://schemas.microsoft.com/office/drawing/2014/main" id="{5129D01F-CC0B-5AFD-DE1B-73A80C9F9C33}"/>
              </a:ext>
            </a:extLst>
          </p:cNvPr>
          <p:cNvSpPr>
            <a:spLocks noGrp="1"/>
          </p:cNvSpPr>
          <p:nvPr>
            <p:ph type="body" idx="18" hasCustomPrompt="1"/>
          </p:nvPr>
        </p:nvSpPr>
        <p:spPr>
          <a:xfrm>
            <a:off x="7377348" y="4631120"/>
            <a:ext cx="5398849" cy="1660962"/>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pic>
        <p:nvPicPr>
          <p:cNvPr id="7" name="Immagine 6">
            <a:extLst>
              <a:ext uri="{FF2B5EF4-FFF2-40B4-BE49-F238E27FC236}">
                <a16:creationId xmlns:a16="http://schemas.microsoft.com/office/drawing/2014/main" id="{1E4C448C-6D47-2957-E57F-FB839D49EEEB}"/>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8" name="PARAGRAPH">
            <a:extLst>
              <a:ext uri="{FF2B5EF4-FFF2-40B4-BE49-F238E27FC236}">
                <a16:creationId xmlns:a16="http://schemas.microsoft.com/office/drawing/2014/main" id="{37ADFFDA-D5D1-62A8-01DE-533EFE63A96A}"/>
              </a:ext>
            </a:extLst>
          </p:cNvPr>
          <p:cNvSpPr>
            <a:spLocks noGrp="1"/>
          </p:cNvSpPr>
          <p:nvPr>
            <p:ph type="body" idx="21" hasCustomPrompt="1"/>
          </p:nvPr>
        </p:nvSpPr>
        <p:spPr>
          <a:xfrm>
            <a:off x="13870226" y="4631120"/>
            <a:ext cx="5398849" cy="1660962"/>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6" name="PARAGRAPH">
            <a:extLst>
              <a:ext uri="{FF2B5EF4-FFF2-40B4-BE49-F238E27FC236}">
                <a16:creationId xmlns:a16="http://schemas.microsoft.com/office/drawing/2014/main" id="{E398D276-45B7-B315-E35D-EDBCC56F1711}"/>
              </a:ext>
            </a:extLst>
          </p:cNvPr>
          <p:cNvSpPr>
            <a:spLocks noGrp="1"/>
          </p:cNvSpPr>
          <p:nvPr>
            <p:ph type="body" idx="22" hasCustomPrompt="1"/>
          </p:nvPr>
        </p:nvSpPr>
        <p:spPr>
          <a:xfrm>
            <a:off x="13870226" y="7243604"/>
            <a:ext cx="5398849" cy="1660962"/>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8" name="PARAGRAPH">
            <a:extLst>
              <a:ext uri="{FF2B5EF4-FFF2-40B4-BE49-F238E27FC236}">
                <a16:creationId xmlns:a16="http://schemas.microsoft.com/office/drawing/2014/main" id="{F03EA113-FE9B-870A-712A-23F9DF0309A0}"/>
              </a:ext>
            </a:extLst>
          </p:cNvPr>
          <p:cNvSpPr>
            <a:spLocks noGrp="1"/>
          </p:cNvSpPr>
          <p:nvPr>
            <p:ph type="body" idx="23" hasCustomPrompt="1"/>
          </p:nvPr>
        </p:nvSpPr>
        <p:spPr>
          <a:xfrm>
            <a:off x="7377348" y="7243604"/>
            <a:ext cx="5398849" cy="1660962"/>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9" name="Segnaposto immagine 7">
            <a:extLst>
              <a:ext uri="{FF2B5EF4-FFF2-40B4-BE49-F238E27FC236}">
                <a16:creationId xmlns:a16="http://schemas.microsoft.com/office/drawing/2014/main" id="{8F56A061-BC5D-03F1-61A0-0BA6FA303220}"/>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11741173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columns">
    <p:spTree>
      <p:nvGrpSpPr>
        <p:cNvPr id="1" name=""/>
        <p:cNvGrpSpPr/>
        <p:nvPr/>
      </p:nvGrpSpPr>
      <p:grpSpPr>
        <a:xfrm>
          <a:off x="0" y="0"/>
          <a:ext cx="0" cy="0"/>
          <a:chOff x="0" y="0"/>
          <a:chExt cx="0" cy="0"/>
        </a:xfrm>
      </p:grpSpPr>
      <p:sp>
        <p:nvSpPr>
          <p:cNvPr id="9" name="Segnaposto immagine 15">
            <a:extLst>
              <a:ext uri="{FF2B5EF4-FFF2-40B4-BE49-F238E27FC236}">
                <a16:creationId xmlns:a16="http://schemas.microsoft.com/office/drawing/2014/main" id="{20630DF4-D2CE-350F-FC3A-EFF99E90A7E1}"/>
              </a:ext>
            </a:extLst>
          </p:cNvPr>
          <p:cNvSpPr>
            <a:spLocks noGrp="1"/>
          </p:cNvSpPr>
          <p:nvPr>
            <p:ph type="pic" sz="quarter" idx="12"/>
          </p:nvPr>
        </p:nvSpPr>
        <p:spPr>
          <a:xfrm>
            <a:off x="13398500" y="0"/>
            <a:ext cx="6705600"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pic>
        <p:nvPicPr>
          <p:cNvPr id="17" name="Immagine 16">
            <a:extLst>
              <a:ext uri="{FF2B5EF4-FFF2-40B4-BE49-F238E27FC236}">
                <a16:creationId xmlns:a16="http://schemas.microsoft.com/office/drawing/2014/main" id="{BFE3B8DB-A3C9-B0DD-0D73-943E4F7AB3D7}"/>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10" name="Titolo 6">
            <a:extLst>
              <a:ext uri="{FF2B5EF4-FFF2-40B4-BE49-F238E27FC236}">
                <a16:creationId xmlns:a16="http://schemas.microsoft.com/office/drawing/2014/main" id="{FBADE8EC-84ED-837E-5E77-ECD53BD84918}"/>
              </a:ext>
            </a:extLst>
          </p:cNvPr>
          <p:cNvSpPr>
            <a:spLocks noGrp="1"/>
          </p:cNvSpPr>
          <p:nvPr>
            <p:ph type="title" hasCustomPrompt="1"/>
          </p:nvPr>
        </p:nvSpPr>
        <p:spPr>
          <a:xfrm>
            <a:off x="859749" y="1183189"/>
            <a:ext cx="6287849"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11" name="PARAGRAPH">
            <a:extLst>
              <a:ext uri="{FF2B5EF4-FFF2-40B4-BE49-F238E27FC236}">
                <a16:creationId xmlns:a16="http://schemas.microsoft.com/office/drawing/2014/main" id="{EF2CBC0A-8557-0B15-7BBC-4BEB61EB40B9}"/>
              </a:ext>
            </a:extLst>
          </p:cNvPr>
          <p:cNvSpPr>
            <a:spLocks noGrp="1"/>
          </p:cNvSpPr>
          <p:nvPr>
            <p:ph type="body" idx="10" hasCustomPrompt="1"/>
          </p:nvPr>
        </p:nvSpPr>
        <p:spPr>
          <a:xfrm>
            <a:off x="859747" y="2899650"/>
            <a:ext cx="11891724" cy="109717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2" name="PARAGRAPH">
            <a:extLst>
              <a:ext uri="{FF2B5EF4-FFF2-40B4-BE49-F238E27FC236}">
                <a16:creationId xmlns:a16="http://schemas.microsoft.com/office/drawing/2014/main" id="{DD8FF6A1-A57D-7813-1C3D-612FD0E28FFD}"/>
              </a:ext>
            </a:extLst>
          </p:cNvPr>
          <p:cNvSpPr>
            <a:spLocks noGrp="1"/>
          </p:cNvSpPr>
          <p:nvPr>
            <p:ph type="body" idx="18" hasCustomPrompt="1"/>
          </p:nvPr>
        </p:nvSpPr>
        <p:spPr>
          <a:xfrm>
            <a:off x="859747" y="4631120"/>
            <a:ext cx="5398849" cy="427344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3" name="PARAGRAPH">
            <a:extLst>
              <a:ext uri="{FF2B5EF4-FFF2-40B4-BE49-F238E27FC236}">
                <a16:creationId xmlns:a16="http://schemas.microsoft.com/office/drawing/2014/main" id="{D0B5192C-E178-9AB8-23F7-6AE4E565B0FD}"/>
              </a:ext>
            </a:extLst>
          </p:cNvPr>
          <p:cNvSpPr>
            <a:spLocks noGrp="1"/>
          </p:cNvSpPr>
          <p:nvPr>
            <p:ph type="body" idx="21" hasCustomPrompt="1"/>
          </p:nvPr>
        </p:nvSpPr>
        <p:spPr>
          <a:xfrm>
            <a:off x="7352625" y="4631120"/>
            <a:ext cx="5398849" cy="427344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 name="Segnaposto immagine 7">
            <a:extLst>
              <a:ext uri="{FF2B5EF4-FFF2-40B4-BE49-F238E27FC236}">
                <a16:creationId xmlns:a16="http://schemas.microsoft.com/office/drawing/2014/main" id="{5986824C-A36A-86D1-06E1-662862D0F9DD}"/>
              </a:ext>
            </a:extLst>
          </p:cNvPr>
          <p:cNvSpPr>
            <a:spLocks noGrp="1" noChangeAspect="1"/>
          </p:cNvSpPr>
          <p:nvPr>
            <p:ph type="pic" sz="quarter" idx="22"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67484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Title 3">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E9AE4BD5-21D6-724E-B546-6E38FB95863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2000"/>
                    </a14:imgEffect>
                  </a14:imgLayer>
                </a14:imgProps>
              </a:ext>
              <a:ext uri="{28A0092B-C50C-407E-A947-70E740481C1C}">
                <a14:useLocalDpi xmlns:a14="http://schemas.microsoft.com/office/drawing/2010/main" val="0"/>
              </a:ext>
            </a:extLst>
          </a:blip>
          <a:srcRect/>
          <a:stretch/>
        </p:blipFill>
        <p:spPr>
          <a:xfrm>
            <a:off x="0" y="397"/>
            <a:ext cx="20104099" cy="11308556"/>
          </a:xfrm>
          <a:prstGeom prst="rect">
            <a:avLst/>
          </a:prstGeom>
        </p:spPr>
      </p:pic>
      <p:sp>
        <p:nvSpPr>
          <p:cNvPr id="8" name="Segnaposto testo 7">
            <a:extLst>
              <a:ext uri="{FF2B5EF4-FFF2-40B4-BE49-F238E27FC236}">
                <a16:creationId xmlns:a16="http://schemas.microsoft.com/office/drawing/2014/main" id="{49474F84-7885-1C4F-8735-8E8BE7C9738E}"/>
              </a:ext>
            </a:extLst>
          </p:cNvPr>
          <p:cNvSpPr>
            <a:spLocks noGrp="1"/>
          </p:cNvSpPr>
          <p:nvPr>
            <p:ph type="body" sz="quarter" idx="11" hasCustomPrompt="1"/>
          </p:nvPr>
        </p:nvSpPr>
        <p:spPr>
          <a:xfrm>
            <a:off x="797819" y="2847385"/>
            <a:ext cx="9227080" cy="3986503"/>
          </a:xfrm>
          <a:prstGeom prst="rect">
            <a:avLst/>
          </a:prstGeom>
        </p:spPr>
        <p:txBody>
          <a:bodyPr lIns="0" tIns="0" rIns="0" bIns="0" anchor="ctr"/>
          <a:lstStyle>
            <a:lvl1pPr>
              <a:defRPr sz="7200" spc="0">
                <a:solidFill>
                  <a:srgbClr val="F9F9F9"/>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it-IT"/>
              <a:t>Click To </a:t>
            </a:r>
            <a:r>
              <a:rPr lang="it-IT" err="1"/>
              <a:t>Add</a:t>
            </a:r>
            <a:r>
              <a:rPr lang="it-IT"/>
              <a:t> Title</a:t>
            </a:r>
          </a:p>
        </p:txBody>
      </p:sp>
      <p:pic>
        <p:nvPicPr>
          <p:cNvPr id="9" name="Immagine 8">
            <a:extLst>
              <a:ext uri="{FF2B5EF4-FFF2-40B4-BE49-F238E27FC236}">
                <a16:creationId xmlns:a16="http://schemas.microsoft.com/office/drawing/2014/main" id="{660AA660-48D6-5841-9A8E-8426FB53CB1C}"/>
              </a:ext>
            </a:extLst>
          </p:cNvPr>
          <p:cNvPicPr>
            <a:picLocks noChangeAspect="1"/>
          </p:cNvPicPr>
          <p:nvPr userDrawn="1"/>
        </p:nvPicPr>
        <p:blipFill rotWithShape="1">
          <a:blip r:embed="rId4"/>
          <a:srcRect l="1" r="-10837"/>
          <a:stretch/>
        </p:blipFill>
        <p:spPr>
          <a:xfrm>
            <a:off x="824970" y="9604715"/>
            <a:ext cx="3838470" cy="897862"/>
          </a:xfrm>
          <a:prstGeom prst="rect">
            <a:avLst/>
          </a:prstGeom>
        </p:spPr>
      </p:pic>
    </p:spTree>
    <p:extLst>
      <p:ext uri="{BB962C8B-B14F-4D97-AF65-F5344CB8AC3E}">
        <p14:creationId xmlns:p14="http://schemas.microsoft.com/office/powerpoint/2010/main" val="2168543352"/>
      </p:ext>
    </p:extLst>
  </p:cSld>
  <p:clrMapOvr>
    <a:masterClrMapping/>
  </p:clrMapOvr>
  <p:extLst>
    <p:ext uri="{DCECCB84-F9BA-43D5-87BE-67443E8EF086}">
      <p15:sldGuideLst xmlns:p15="http://schemas.microsoft.com/office/powerpoint/2012/main">
        <p15:guide id="1" orient="horz" pos="3562">
          <p15:clr>
            <a:srgbClr val="FBAE40"/>
          </p15:clr>
        </p15:guide>
        <p15:guide id="2" pos="633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two columns_2">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egnaposto immagine 15">
            <a:extLst>
              <a:ext uri="{FF2B5EF4-FFF2-40B4-BE49-F238E27FC236}">
                <a16:creationId xmlns:a16="http://schemas.microsoft.com/office/drawing/2014/main" id="{E51AF911-618B-CCE9-5237-F6ADC47CA6A5}"/>
              </a:ext>
            </a:extLst>
          </p:cNvPr>
          <p:cNvSpPr>
            <a:spLocks noGrp="1"/>
          </p:cNvSpPr>
          <p:nvPr>
            <p:ph type="pic" sz="quarter" idx="12"/>
          </p:nvPr>
        </p:nvSpPr>
        <p:spPr>
          <a:xfrm>
            <a:off x="0" y="0"/>
            <a:ext cx="6705600"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3" name="Titolo 6">
            <a:extLst>
              <a:ext uri="{FF2B5EF4-FFF2-40B4-BE49-F238E27FC236}">
                <a16:creationId xmlns:a16="http://schemas.microsoft.com/office/drawing/2014/main" id="{BFA8022A-68EF-2FA9-8D57-C640A0B9BA6D}"/>
              </a:ext>
            </a:extLst>
          </p:cNvPr>
          <p:cNvSpPr>
            <a:spLocks noGrp="1"/>
          </p:cNvSpPr>
          <p:nvPr>
            <p:ph type="title" hasCustomPrompt="1"/>
          </p:nvPr>
        </p:nvSpPr>
        <p:spPr>
          <a:xfrm>
            <a:off x="7377350" y="1183189"/>
            <a:ext cx="3225799"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4" name="PARAGRAPH">
            <a:extLst>
              <a:ext uri="{FF2B5EF4-FFF2-40B4-BE49-F238E27FC236}">
                <a16:creationId xmlns:a16="http://schemas.microsoft.com/office/drawing/2014/main" id="{DC84007A-2E39-87F8-8677-D22597895EE5}"/>
              </a:ext>
            </a:extLst>
          </p:cNvPr>
          <p:cNvSpPr>
            <a:spLocks noGrp="1"/>
          </p:cNvSpPr>
          <p:nvPr>
            <p:ph type="body" idx="10" hasCustomPrompt="1"/>
          </p:nvPr>
        </p:nvSpPr>
        <p:spPr>
          <a:xfrm>
            <a:off x="7377348" y="3386033"/>
            <a:ext cx="4412428" cy="4687924"/>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pic>
        <p:nvPicPr>
          <p:cNvPr id="5" name="Immagine 4">
            <a:extLst>
              <a:ext uri="{FF2B5EF4-FFF2-40B4-BE49-F238E27FC236}">
                <a16:creationId xmlns:a16="http://schemas.microsoft.com/office/drawing/2014/main" id="{5BD89944-0A2B-8A49-251C-60F0A4AF07C9}"/>
              </a:ext>
            </a:extLst>
          </p:cNvPr>
          <p:cNvPicPr>
            <a:picLocks noChangeAspect="1"/>
          </p:cNvPicPr>
          <p:nvPr userDrawn="1"/>
        </p:nvPicPr>
        <p:blipFill rotWithShape="1">
          <a:blip r:embed="rId2"/>
          <a:srcRect l="-1" t="-1" r="-9235" b="-13634"/>
          <a:stretch/>
        </p:blipFill>
        <p:spPr>
          <a:xfrm>
            <a:off x="824970" y="10567842"/>
            <a:ext cx="2247413" cy="606126"/>
          </a:xfrm>
          <a:prstGeom prst="rect">
            <a:avLst/>
          </a:prstGeom>
        </p:spPr>
      </p:pic>
      <p:sp>
        <p:nvSpPr>
          <p:cNvPr id="7" name="PARAGRAPH">
            <a:extLst>
              <a:ext uri="{FF2B5EF4-FFF2-40B4-BE49-F238E27FC236}">
                <a16:creationId xmlns:a16="http://schemas.microsoft.com/office/drawing/2014/main" id="{FF89A311-3965-772E-3F6D-74BF0A9707A2}"/>
              </a:ext>
            </a:extLst>
          </p:cNvPr>
          <p:cNvSpPr>
            <a:spLocks noGrp="1"/>
          </p:cNvSpPr>
          <p:nvPr>
            <p:ph type="body" idx="24" hasCustomPrompt="1"/>
          </p:nvPr>
        </p:nvSpPr>
        <p:spPr>
          <a:xfrm>
            <a:off x="12157222" y="3386033"/>
            <a:ext cx="4412428" cy="600491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8" name="Segnaposto immagine 7">
            <a:extLst>
              <a:ext uri="{FF2B5EF4-FFF2-40B4-BE49-F238E27FC236}">
                <a16:creationId xmlns:a16="http://schemas.microsoft.com/office/drawing/2014/main" id="{369D2D86-347A-935B-1055-6459881C5C5C}"/>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8179628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three images">
    <p:spTree>
      <p:nvGrpSpPr>
        <p:cNvPr id="1" name=""/>
        <p:cNvGrpSpPr/>
        <p:nvPr/>
      </p:nvGrpSpPr>
      <p:grpSpPr>
        <a:xfrm>
          <a:off x="0" y="0"/>
          <a:ext cx="0" cy="0"/>
          <a:chOff x="0" y="0"/>
          <a:chExt cx="0" cy="0"/>
        </a:xfrm>
      </p:grpSpPr>
      <p:sp>
        <p:nvSpPr>
          <p:cNvPr id="8" name="Segnaposto immagine 15">
            <a:extLst>
              <a:ext uri="{FF2B5EF4-FFF2-40B4-BE49-F238E27FC236}">
                <a16:creationId xmlns:a16="http://schemas.microsoft.com/office/drawing/2014/main" id="{37627838-77DB-DDAE-796A-7B6A2D054A7A}"/>
              </a:ext>
            </a:extLst>
          </p:cNvPr>
          <p:cNvSpPr>
            <a:spLocks noGrp="1"/>
          </p:cNvSpPr>
          <p:nvPr>
            <p:ph type="pic" sz="quarter" idx="12"/>
          </p:nvPr>
        </p:nvSpPr>
        <p:spPr>
          <a:xfrm>
            <a:off x="15897464" y="0"/>
            <a:ext cx="4206636"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9" name="Titolo 6">
            <a:extLst>
              <a:ext uri="{FF2B5EF4-FFF2-40B4-BE49-F238E27FC236}">
                <a16:creationId xmlns:a16="http://schemas.microsoft.com/office/drawing/2014/main" id="{1B243F0F-1F01-C846-E843-0358C7C85F13}"/>
              </a:ext>
            </a:extLst>
          </p:cNvPr>
          <p:cNvSpPr>
            <a:spLocks noGrp="1"/>
          </p:cNvSpPr>
          <p:nvPr>
            <p:ph type="title" hasCustomPrompt="1"/>
          </p:nvPr>
        </p:nvSpPr>
        <p:spPr>
          <a:xfrm>
            <a:off x="859750" y="1183189"/>
            <a:ext cx="3225799"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10" name="PARAGRAPH">
            <a:extLst>
              <a:ext uri="{FF2B5EF4-FFF2-40B4-BE49-F238E27FC236}">
                <a16:creationId xmlns:a16="http://schemas.microsoft.com/office/drawing/2014/main" id="{6C3263CB-A71A-A317-9DB2-374FA471DD7C}"/>
              </a:ext>
            </a:extLst>
          </p:cNvPr>
          <p:cNvSpPr>
            <a:spLocks noGrp="1"/>
          </p:cNvSpPr>
          <p:nvPr>
            <p:ph type="body" idx="10" hasCustomPrompt="1"/>
          </p:nvPr>
        </p:nvSpPr>
        <p:spPr>
          <a:xfrm>
            <a:off x="859747" y="3386033"/>
            <a:ext cx="5229767" cy="601088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1" name="Segnaposto immagine 15">
            <a:extLst>
              <a:ext uri="{FF2B5EF4-FFF2-40B4-BE49-F238E27FC236}">
                <a16:creationId xmlns:a16="http://schemas.microsoft.com/office/drawing/2014/main" id="{E51781B7-6A42-D1DA-BC4E-23F57664006E}"/>
              </a:ext>
            </a:extLst>
          </p:cNvPr>
          <p:cNvSpPr>
            <a:spLocks noGrp="1"/>
          </p:cNvSpPr>
          <p:nvPr>
            <p:ph type="pic" sz="quarter" idx="13"/>
          </p:nvPr>
        </p:nvSpPr>
        <p:spPr>
          <a:xfrm>
            <a:off x="11714410" y="0"/>
            <a:ext cx="4206636"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12" name="Segnaposto immagine 15">
            <a:extLst>
              <a:ext uri="{FF2B5EF4-FFF2-40B4-BE49-F238E27FC236}">
                <a16:creationId xmlns:a16="http://schemas.microsoft.com/office/drawing/2014/main" id="{73756C44-7E98-D1E0-95F7-924E5F01FB05}"/>
              </a:ext>
            </a:extLst>
          </p:cNvPr>
          <p:cNvSpPr>
            <a:spLocks noGrp="1"/>
          </p:cNvSpPr>
          <p:nvPr>
            <p:ph type="pic" sz="quarter" idx="14"/>
          </p:nvPr>
        </p:nvSpPr>
        <p:spPr>
          <a:xfrm>
            <a:off x="7515610" y="0"/>
            <a:ext cx="4206636" cy="1130935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2" name="Segnaposto immagine 7">
            <a:extLst>
              <a:ext uri="{FF2B5EF4-FFF2-40B4-BE49-F238E27FC236}">
                <a16:creationId xmlns:a16="http://schemas.microsoft.com/office/drawing/2014/main" id="{C5BDF35D-15CB-7115-7117-A229AE542D94}"/>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7435908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3columns">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Titolo 6">
            <a:extLst>
              <a:ext uri="{FF2B5EF4-FFF2-40B4-BE49-F238E27FC236}">
                <a16:creationId xmlns:a16="http://schemas.microsoft.com/office/drawing/2014/main" id="{D0B1D3FD-33B2-9142-9E0C-BBE0B4505CD7}"/>
              </a:ext>
            </a:extLst>
          </p:cNvPr>
          <p:cNvSpPr>
            <a:spLocks noGrp="1"/>
          </p:cNvSpPr>
          <p:nvPr>
            <p:ph type="title" hasCustomPrompt="1"/>
          </p:nvPr>
        </p:nvSpPr>
        <p:spPr>
          <a:xfrm>
            <a:off x="859750" y="1183189"/>
            <a:ext cx="3225799"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Click To </a:t>
            </a:r>
            <a:r>
              <a:rPr lang="it-IT" dirty="0" err="1"/>
              <a:t>Add</a:t>
            </a:r>
            <a:r>
              <a:rPr lang="it-IT" dirty="0"/>
              <a:t> Title</a:t>
            </a:r>
          </a:p>
        </p:txBody>
      </p:sp>
      <p:sp>
        <p:nvSpPr>
          <p:cNvPr id="3" name="PARAGRAPH">
            <a:extLst>
              <a:ext uri="{FF2B5EF4-FFF2-40B4-BE49-F238E27FC236}">
                <a16:creationId xmlns:a16="http://schemas.microsoft.com/office/drawing/2014/main" id="{602107F2-B97D-70C7-EC9C-63661D12D258}"/>
              </a:ext>
            </a:extLst>
          </p:cNvPr>
          <p:cNvSpPr>
            <a:spLocks noGrp="1"/>
          </p:cNvSpPr>
          <p:nvPr>
            <p:ph type="body" idx="10" hasCustomPrompt="1"/>
          </p:nvPr>
        </p:nvSpPr>
        <p:spPr>
          <a:xfrm>
            <a:off x="859748" y="3386033"/>
            <a:ext cx="3713282" cy="6010886"/>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4" name="Segnaposto immagine 15">
            <a:extLst>
              <a:ext uri="{FF2B5EF4-FFF2-40B4-BE49-F238E27FC236}">
                <a16:creationId xmlns:a16="http://schemas.microsoft.com/office/drawing/2014/main" id="{71128F37-21A2-98C4-31FB-DA80E7C5808F}"/>
              </a:ext>
            </a:extLst>
          </p:cNvPr>
          <p:cNvSpPr>
            <a:spLocks noGrp="1"/>
          </p:cNvSpPr>
          <p:nvPr>
            <p:ph type="pic" sz="quarter" idx="15"/>
          </p:nvPr>
        </p:nvSpPr>
        <p:spPr>
          <a:xfrm>
            <a:off x="5661761" y="1"/>
            <a:ext cx="4454011" cy="634811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5" name="Segnaposto immagine 15">
            <a:extLst>
              <a:ext uri="{FF2B5EF4-FFF2-40B4-BE49-F238E27FC236}">
                <a16:creationId xmlns:a16="http://schemas.microsoft.com/office/drawing/2014/main" id="{4632BF38-6AA3-AD06-7EE5-D5CC1EAFB207}"/>
              </a:ext>
            </a:extLst>
          </p:cNvPr>
          <p:cNvSpPr>
            <a:spLocks noGrp="1"/>
          </p:cNvSpPr>
          <p:nvPr>
            <p:ph type="pic" sz="quarter" idx="16"/>
          </p:nvPr>
        </p:nvSpPr>
        <p:spPr>
          <a:xfrm>
            <a:off x="10285916" y="1"/>
            <a:ext cx="4454011" cy="634811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7" name="Segnaposto immagine 15">
            <a:extLst>
              <a:ext uri="{FF2B5EF4-FFF2-40B4-BE49-F238E27FC236}">
                <a16:creationId xmlns:a16="http://schemas.microsoft.com/office/drawing/2014/main" id="{A1EE6CD5-47C6-1CAA-E06F-C656E539EF3E}"/>
              </a:ext>
            </a:extLst>
          </p:cNvPr>
          <p:cNvSpPr>
            <a:spLocks noGrp="1"/>
          </p:cNvSpPr>
          <p:nvPr>
            <p:ph type="pic" sz="quarter" idx="17"/>
          </p:nvPr>
        </p:nvSpPr>
        <p:spPr>
          <a:xfrm>
            <a:off x="14906249" y="1"/>
            <a:ext cx="4454011" cy="634811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lang="it-IT" sz="1800" kern="1200"/>
            </a:lvl1pPr>
          </a:lstStyle>
          <a:p>
            <a:pPr lvl="0" algn="ctr" defTabSz="914400" rtl="0" eaLnBrk="1" latinLnBrk="0" hangingPunct="1"/>
            <a:endParaRPr lang="it-IT"/>
          </a:p>
        </p:txBody>
      </p:sp>
      <p:sp>
        <p:nvSpPr>
          <p:cNvPr id="13" name="PARAGRAPH">
            <a:extLst>
              <a:ext uri="{FF2B5EF4-FFF2-40B4-BE49-F238E27FC236}">
                <a16:creationId xmlns:a16="http://schemas.microsoft.com/office/drawing/2014/main" id="{54512F60-9C30-E6E2-8A62-393FC953D554}"/>
              </a:ext>
            </a:extLst>
          </p:cNvPr>
          <p:cNvSpPr>
            <a:spLocks noGrp="1"/>
          </p:cNvSpPr>
          <p:nvPr>
            <p:ph type="body" idx="18" hasCustomPrompt="1"/>
          </p:nvPr>
        </p:nvSpPr>
        <p:spPr>
          <a:xfrm>
            <a:off x="5661759" y="6730137"/>
            <a:ext cx="4367140" cy="3381591"/>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4" name="PARAGRAPH">
            <a:extLst>
              <a:ext uri="{FF2B5EF4-FFF2-40B4-BE49-F238E27FC236}">
                <a16:creationId xmlns:a16="http://schemas.microsoft.com/office/drawing/2014/main" id="{DD2960A3-5E0B-626A-F982-5E91F60787E6}"/>
              </a:ext>
            </a:extLst>
          </p:cNvPr>
          <p:cNvSpPr>
            <a:spLocks noGrp="1"/>
          </p:cNvSpPr>
          <p:nvPr>
            <p:ph type="body" idx="19" hasCustomPrompt="1"/>
          </p:nvPr>
        </p:nvSpPr>
        <p:spPr>
          <a:xfrm>
            <a:off x="10273716" y="6730137"/>
            <a:ext cx="4367140" cy="3381591"/>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5" name="PARAGRAPH">
            <a:extLst>
              <a:ext uri="{FF2B5EF4-FFF2-40B4-BE49-F238E27FC236}">
                <a16:creationId xmlns:a16="http://schemas.microsoft.com/office/drawing/2014/main" id="{3351A671-F580-626E-DDFF-D1C60240D437}"/>
              </a:ext>
            </a:extLst>
          </p:cNvPr>
          <p:cNvSpPr>
            <a:spLocks noGrp="1"/>
          </p:cNvSpPr>
          <p:nvPr>
            <p:ph type="body" idx="20" hasCustomPrompt="1"/>
          </p:nvPr>
        </p:nvSpPr>
        <p:spPr>
          <a:xfrm>
            <a:off x="14906249" y="6730137"/>
            <a:ext cx="4367140" cy="3381591"/>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8" name="Segnaposto immagine 7">
            <a:extLst>
              <a:ext uri="{FF2B5EF4-FFF2-40B4-BE49-F238E27FC236}">
                <a16:creationId xmlns:a16="http://schemas.microsoft.com/office/drawing/2014/main" id="{348EA9FB-7A02-9316-A853-FEE41011394E}"/>
              </a:ext>
            </a:extLst>
          </p:cNvPr>
          <p:cNvSpPr>
            <a:spLocks noGrp="1" noChangeAspect="1"/>
          </p:cNvSpPr>
          <p:nvPr>
            <p:ph type="pic" sz="quarter" idx="21"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2143846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8" name="Titolo 6">
            <a:extLst>
              <a:ext uri="{FF2B5EF4-FFF2-40B4-BE49-F238E27FC236}">
                <a16:creationId xmlns:a16="http://schemas.microsoft.com/office/drawing/2014/main" id="{434F26A4-7D52-F3CD-F786-81570188CF26}"/>
              </a:ext>
            </a:extLst>
          </p:cNvPr>
          <p:cNvSpPr>
            <a:spLocks noGrp="1"/>
          </p:cNvSpPr>
          <p:nvPr>
            <p:ph type="title" hasCustomPrompt="1"/>
          </p:nvPr>
        </p:nvSpPr>
        <p:spPr>
          <a:xfrm>
            <a:off x="859750" y="1183189"/>
            <a:ext cx="5069066"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dirty="0"/>
              <a:t>Timeline</a:t>
            </a:r>
          </a:p>
        </p:txBody>
      </p:sp>
      <p:cxnSp>
        <p:nvCxnSpPr>
          <p:cNvPr id="9" name="Connettore diritto 8">
            <a:extLst>
              <a:ext uri="{FF2B5EF4-FFF2-40B4-BE49-F238E27FC236}">
                <a16:creationId xmlns:a16="http://schemas.microsoft.com/office/drawing/2014/main" id="{E3710E26-240C-8CB6-1F74-E85F8CA83EB7}"/>
              </a:ext>
            </a:extLst>
          </p:cNvPr>
          <p:cNvCxnSpPr>
            <a:cxnSpLocks/>
          </p:cNvCxnSpPr>
          <p:nvPr userDrawn="1"/>
        </p:nvCxnSpPr>
        <p:spPr>
          <a:xfrm>
            <a:off x="1996541" y="3454354"/>
            <a:ext cx="0" cy="6489746"/>
          </a:xfrm>
          <a:prstGeom prst="line">
            <a:avLst/>
          </a:prstGeom>
          <a:ln>
            <a:solidFill>
              <a:srgbClr val="010813"/>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68E209F3-494B-2D1F-D8FF-71E958EBE77B}"/>
              </a:ext>
            </a:extLst>
          </p:cNvPr>
          <p:cNvCxnSpPr>
            <a:cxnSpLocks/>
          </p:cNvCxnSpPr>
          <p:nvPr userDrawn="1"/>
        </p:nvCxnSpPr>
        <p:spPr>
          <a:xfrm>
            <a:off x="11250078" y="0"/>
            <a:ext cx="0" cy="11497456"/>
          </a:xfrm>
          <a:prstGeom prst="line">
            <a:avLst/>
          </a:prstGeom>
          <a:ln>
            <a:solidFill>
              <a:srgbClr val="010813"/>
            </a:solidFill>
          </a:ln>
        </p:spPr>
        <p:style>
          <a:lnRef idx="1">
            <a:schemeClr val="accent1"/>
          </a:lnRef>
          <a:fillRef idx="0">
            <a:schemeClr val="accent1"/>
          </a:fillRef>
          <a:effectRef idx="0">
            <a:schemeClr val="accent1"/>
          </a:effectRef>
          <a:fontRef idx="minor">
            <a:schemeClr val="tx1"/>
          </a:fontRef>
        </p:style>
      </p:cxnSp>
      <p:sp>
        <p:nvSpPr>
          <p:cNvPr id="16" name="PARAGRAPH">
            <a:extLst>
              <a:ext uri="{FF2B5EF4-FFF2-40B4-BE49-F238E27FC236}">
                <a16:creationId xmlns:a16="http://schemas.microsoft.com/office/drawing/2014/main" id="{4A6D0790-38BB-62D4-6C84-1C7A3A02AC95}"/>
              </a:ext>
            </a:extLst>
          </p:cNvPr>
          <p:cNvSpPr>
            <a:spLocks noGrp="1"/>
          </p:cNvSpPr>
          <p:nvPr>
            <p:ph type="body" idx="12" hasCustomPrompt="1"/>
          </p:nvPr>
        </p:nvSpPr>
        <p:spPr>
          <a:xfrm>
            <a:off x="859750" y="6157961"/>
            <a:ext cx="2273581" cy="1147625"/>
          </a:xfrm>
          <a:prstGeom prst="rect">
            <a:avLst/>
          </a:prstGeom>
          <a:solidFill>
            <a:srgbClr val="FFFFFF"/>
          </a:solidFill>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7" name="PARAGRAPH">
            <a:extLst>
              <a:ext uri="{FF2B5EF4-FFF2-40B4-BE49-F238E27FC236}">
                <a16:creationId xmlns:a16="http://schemas.microsoft.com/office/drawing/2014/main" id="{453D9D11-5610-EEBF-A68E-A5DDB138FE3E}"/>
              </a:ext>
            </a:extLst>
          </p:cNvPr>
          <p:cNvSpPr>
            <a:spLocks noGrp="1"/>
          </p:cNvSpPr>
          <p:nvPr>
            <p:ph type="body" idx="13" hasCustomPrompt="1"/>
          </p:nvPr>
        </p:nvSpPr>
        <p:spPr>
          <a:xfrm>
            <a:off x="4037695" y="3288703"/>
            <a:ext cx="4960435" cy="1809679"/>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8" name="PARAGRAPH">
            <a:extLst>
              <a:ext uri="{FF2B5EF4-FFF2-40B4-BE49-F238E27FC236}">
                <a16:creationId xmlns:a16="http://schemas.microsoft.com/office/drawing/2014/main" id="{279493F1-68B1-09D3-3818-CBAC47AFB8EA}"/>
              </a:ext>
            </a:extLst>
          </p:cNvPr>
          <p:cNvSpPr>
            <a:spLocks noGrp="1"/>
          </p:cNvSpPr>
          <p:nvPr>
            <p:ph type="body" idx="10" hasCustomPrompt="1"/>
          </p:nvPr>
        </p:nvSpPr>
        <p:spPr>
          <a:xfrm>
            <a:off x="866600" y="3469194"/>
            <a:ext cx="2273581" cy="1147625"/>
          </a:xfrm>
          <a:prstGeom prst="rect">
            <a:avLst/>
          </a:prstGeom>
          <a:solidFill>
            <a:srgbClr val="FFFFFF"/>
          </a:solidFill>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19" name="PARAGRAPH">
            <a:extLst>
              <a:ext uri="{FF2B5EF4-FFF2-40B4-BE49-F238E27FC236}">
                <a16:creationId xmlns:a16="http://schemas.microsoft.com/office/drawing/2014/main" id="{D423A073-9909-B89E-ACA5-E5C10CB886EA}"/>
              </a:ext>
            </a:extLst>
          </p:cNvPr>
          <p:cNvSpPr>
            <a:spLocks noGrp="1"/>
          </p:cNvSpPr>
          <p:nvPr>
            <p:ph type="body" idx="14" hasCustomPrompt="1"/>
          </p:nvPr>
        </p:nvSpPr>
        <p:spPr>
          <a:xfrm>
            <a:off x="4037695" y="6157961"/>
            <a:ext cx="4960435" cy="1809679"/>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0" name="PARAGRAPH">
            <a:extLst>
              <a:ext uri="{FF2B5EF4-FFF2-40B4-BE49-F238E27FC236}">
                <a16:creationId xmlns:a16="http://schemas.microsoft.com/office/drawing/2014/main" id="{99C5F3ED-BA1C-25BA-A7AA-3BCFBE52BBB8}"/>
              </a:ext>
            </a:extLst>
          </p:cNvPr>
          <p:cNvSpPr>
            <a:spLocks noGrp="1"/>
          </p:cNvSpPr>
          <p:nvPr>
            <p:ph type="body" idx="15" hasCustomPrompt="1"/>
          </p:nvPr>
        </p:nvSpPr>
        <p:spPr>
          <a:xfrm>
            <a:off x="10113286" y="1683554"/>
            <a:ext cx="2273581" cy="1147625"/>
          </a:xfrm>
          <a:prstGeom prst="rect">
            <a:avLst/>
          </a:prstGeom>
          <a:solidFill>
            <a:srgbClr val="FFFFFF"/>
          </a:solidFill>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1" name="PARAGRAPH">
            <a:extLst>
              <a:ext uri="{FF2B5EF4-FFF2-40B4-BE49-F238E27FC236}">
                <a16:creationId xmlns:a16="http://schemas.microsoft.com/office/drawing/2014/main" id="{68CD9CF8-0983-CA74-7321-9B7914250A14}"/>
              </a:ext>
            </a:extLst>
          </p:cNvPr>
          <p:cNvSpPr>
            <a:spLocks noGrp="1"/>
          </p:cNvSpPr>
          <p:nvPr>
            <p:ph type="body" idx="16" hasCustomPrompt="1"/>
          </p:nvPr>
        </p:nvSpPr>
        <p:spPr>
          <a:xfrm>
            <a:off x="10113286" y="6157961"/>
            <a:ext cx="2273581" cy="1147625"/>
          </a:xfrm>
          <a:prstGeom prst="rect">
            <a:avLst/>
          </a:prstGeom>
          <a:solidFill>
            <a:srgbClr val="FFFFFF"/>
          </a:solidFill>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2" name="PARAGRAPH">
            <a:extLst>
              <a:ext uri="{FF2B5EF4-FFF2-40B4-BE49-F238E27FC236}">
                <a16:creationId xmlns:a16="http://schemas.microsoft.com/office/drawing/2014/main" id="{183C8925-CA9B-8DAA-CA46-5E72D210DF86}"/>
              </a:ext>
            </a:extLst>
          </p:cNvPr>
          <p:cNvSpPr>
            <a:spLocks noGrp="1"/>
          </p:cNvSpPr>
          <p:nvPr>
            <p:ph type="body" idx="17" hasCustomPrompt="1"/>
          </p:nvPr>
        </p:nvSpPr>
        <p:spPr>
          <a:xfrm>
            <a:off x="13284382" y="1683554"/>
            <a:ext cx="4960435" cy="3141365"/>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23" name="PARAGRAPH">
            <a:extLst>
              <a:ext uri="{FF2B5EF4-FFF2-40B4-BE49-F238E27FC236}">
                <a16:creationId xmlns:a16="http://schemas.microsoft.com/office/drawing/2014/main" id="{F901CEA2-246E-0F00-4CB0-C92A479FE2AA}"/>
              </a:ext>
            </a:extLst>
          </p:cNvPr>
          <p:cNvSpPr>
            <a:spLocks noGrp="1"/>
          </p:cNvSpPr>
          <p:nvPr>
            <p:ph type="body" idx="18" hasCustomPrompt="1"/>
          </p:nvPr>
        </p:nvSpPr>
        <p:spPr>
          <a:xfrm>
            <a:off x="13284382" y="6157961"/>
            <a:ext cx="4960435" cy="3141365"/>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dirty="0"/>
              <a:t>Click to </a:t>
            </a:r>
            <a:r>
              <a:rPr lang="it-IT" dirty="0" err="1"/>
              <a:t>add</a:t>
            </a:r>
            <a:r>
              <a:rPr lang="it-IT" dirty="0"/>
              <a:t> text</a:t>
            </a:r>
          </a:p>
        </p:txBody>
      </p:sp>
      <p:sp>
        <p:nvSpPr>
          <p:cNvPr id="4" name="Segnaposto immagine 7">
            <a:extLst>
              <a:ext uri="{FF2B5EF4-FFF2-40B4-BE49-F238E27FC236}">
                <a16:creationId xmlns:a16="http://schemas.microsoft.com/office/drawing/2014/main" id="{8D7694EE-CC6A-8347-0433-8ABCDA690070}"/>
              </a:ext>
            </a:extLst>
          </p:cNvPr>
          <p:cNvSpPr>
            <a:spLocks noGrp="1" noChangeAspect="1"/>
          </p:cNvSpPr>
          <p:nvPr>
            <p:ph type="pic" sz="quarter" idx="19"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1069525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dex Light + Img">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158C0AAD-9F82-1E4F-A5D7-99B5B1EF19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491"/>
          <a:stretch/>
        </p:blipFill>
        <p:spPr>
          <a:xfrm>
            <a:off x="-14817" y="0"/>
            <a:ext cx="12566648" cy="11308556"/>
          </a:xfrm>
          <a:prstGeom prst="rect">
            <a:avLst/>
          </a:prstGeom>
        </p:spPr>
      </p:pic>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1" name="Holder 3">
            <a:extLst>
              <a:ext uri="{FF2B5EF4-FFF2-40B4-BE49-F238E27FC236}">
                <a16:creationId xmlns:a16="http://schemas.microsoft.com/office/drawing/2014/main" id="{E6FE641A-BAF2-9947-BFD9-95E555E8FAE9}"/>
              </a:ext>
            </a:extLst>
          </p:cNvPr>
          <p:cNvSpPr>
            <a:spLocks noGrp="1"/>
          </p:cNvSpPr>
          <p:nvPr>
            <p:ph type="body" idx="1" hasCustomPrompt="1"/>
          </p:nvPr>
        </p:nvSpPr>
        <p:spPr>
          <a:xfrm>
            <a:off x="13406437" y="3673475"/>
            <a:ext cx="5866950" cy="5791195"/>
          </a:xfrm>
          <a:prstGeom prst="rect">
            <a:avLst/>
          </a:prstGeom>
        </p:spPr>
        <p:txBody>
          <a:bodyPr lIns="0" tIns="0" rIns="0" bIns="0">
            <a:noAutofit/>
          </a:bodyPr>
          <a:lstStyle>
            <a:lvl1pPr marL="342900" marR="0" indent="-342900" defTabSz="914400" eaLnBrk="1" fontAlgn="auto" latinLnBrk="0" hangingPunct="1">
              <a:lnSpc>
                <a:spcPct val="100000"/>
              </a:lnSpc>
              <a:spcBef>
                <a:spcPts val="0"/>
              </a:spcBef>
              <a:spcAft>
                <a:spcPts val="0"/>
              </a:spcAft>
              <a:buClrTx/>
              <a:buSzTx/>
              <a:buFont typeface="Arial" panose="020B0604020202020204" pitchFamily="34" charset="0"/>
              <a:buNone/>
              <a:tabLst/>
              <a:defRPr sz="2400" b="0" i="0">
                <a:solidFill>
                  <a:srgbClr val="010813"/>
                </a:solidFill>
                <a:latin typeface="+mn-lt"/>
                <a:cs typeface="Arial" panose="020B0604020202020204" pitchFamily="34" charset="0"/>
              </a:defRPr>
            </a:lvl1p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a:t>Click to </a:t>
            </a:r>
            <a:r>
              <a:rPr lang="it-IT" err="1"/>
              <a:t>add</a:t>
            </a:r>
            <a:r>
              <a:rPr lang="it-IT"/>
              <a:t> text</a:t>
            </a:r>
          </a:p>
          <a:p>
            <a:endParaRPr/>
          </a:p>
        </p:txBody>
      </p:sp>
      <p:sp>
        <p:nvSpPr>
          <p:cNvPr id="22" name="Rettangolo 21">
            <a:extLst>
              <a:ext uri="{FF2B5EF4-FFF2-40B4-BE49-F238E27FC236}">
                <a16:creationId xmlns:a16="http://schemas.microsoft.com/office/drawing/2014/main" id="{4DE93393-372C-0E46-93E9-781E7AF883F0}"/>
              </a:ext>
            </a:extLst>
          </p:cNvPr>
          <p:cNvSpPr/>
          <p:nvPr userDrawn="1"/>
        </p:nvSpPr>
        <p:spPr>
          <a:xfrm>
            <a:off x="0" y="10455232"/>
            <a:ext cx="12551830" cy="853328"/>
          </a:xfrm>
          <a:prstGeom prst="rect">
            <a:avLst/>
          </a:prstGeom>
          <a:solidFill>
            <a:srgbClr val="1F222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24" name="Immagine 23">
            <a:extLst>
              <a:ext uri="{FF2B5EF4-FFF2-40B4-BE49-F238E27FC236}">
                <a16:creationId xmlns:a16="http://schemas.microsoft.com/office/drawing/2014/main" id="{E84C1768-9263-AF4B-9702-FDB15A00E178}"/>
              </a:ext>
            </a:extLst>
          </p:cNvPr>
          <p:cNvPicPr>
            <a:picLocks noChangeAspect="1"/>
          </p:cNvPicPr>
          <p:nvPr userDrawn="1"/>
        </p:nvPicPr>
        <p:blipFill>
          <a:blip r:embed="rId3"/>
          <a:stretch>
            <a:fillRect/>
          </a:stretch>
        </p:blipFill>
        <p:spPr>
          <a:xfrm>
            <a:off x="826899" y="10615196"/>
            <a:ext cx="2055086" cy="532800"/>
          </a:xfrm>
          <a:prstGeom prst="rect">
            <a:avLst/>
          </a:prstGeom>
        </p:spPr>
      </p:pic>
      <p:sp>
        <p:nvSpPr>
          <p:cNvPr id="2" name="Titolo 6">
            <a:extLst>
              <a:ext uri="{FF2B5EF4-FFF2-40B4-BE49-F238E27FC236}">
                <a16:creationId xmlns:a16="http://schemas.microsoft.com/office/drawing/2014/main" id="{118995F3-D11C-77FA-27B9-E59E7E37A160}"/>
              </a:ext>
            </a:extLst>
          </p:cNvPr>
          <p:cNvSpPr>
            <a:spLocks noGrp="1"/>
          </p:cNvSpPr>
          <p:nvPr>
            <p:ph type="title" hasCustomPrompt="1"/>
          </p:nvPr>
        </p:nvSpPr>
        <p:spPr>
          <a:xfrm>
            <a:off x="824970" y="273560"/>
            <a:ext cx="10979680" cy="1692265"/>
          </a:xfrm>
          <a:prstGeom prst="rect">
            <a:avLst/>
          </a:prstGeom>
        </p:spPr>
        <p:txBody>
          <a:bodyPr lIns="0" rIns="0" anchor="ctr">
            <a:noAutofit/>
          </a:bodyPr>
          <a:lstStyle>
            <a:lvl1pPr>
              <a:defRPr sz="4500" b="0" i="0" spc="0">
                <a:solidFill>
                  <a:srgbClr val="F9F9F9"/>
                </a:solidFill>
                <a:latin typeface="+mj-lt"/>
                <a:cs typeface="Arial" panose="020B0604020202020204" pitchFamily="34" charset="0"/>
              </a:defRPr>
            </a:lvl1pPr>
          </a:lstStyle>
          <a:p>
            <a:r>
              <a:rPr lang="it-IT"/>
              <a:t>Click To </a:t>
            </a:r>
            <a:r>
              <a:rPr lang="it-IT" err="1"/>
              <a:t>Add</a:t>
            </a:r>
            <a:r>
              <a:rPr lang="it-IT"/>
              <a:t> Title</a:t>
            </a:r>
          </a:p>
        </p:txBody>
      </p:sp>
      <p:sp>
        <p:nvSpPr>
          <p:cNvPr id="3" name="Segnaposto testo 27">
            <a:extLst>
              <a:ext uri="{FF2B5EF4-FFF2-40B4-BE49-F238E27FC236}">
                <a16:creationId xmlns:a16="http://schemas.microsoft.com/office/drawing/2014/main" id="{E46DC8C7-2349-80B2-2821-B98A9D75BA9A}"/>
              </a:ext>
            </a:extLst>
          </p:cNvPr>
          <p:cNvSpPr>
            <a:spLocks noGrp="1"/>
          </p:cNvSpPr>
          <p:nvPr>
            <p:ph type="body" sz="quarter" idx="10" hasCustomPrompt="1"/>
          </p:nvPr>
        </p:nvSpPr>
        <p:spPr>
          <a:xfrm>
            <a:off x="13391618" y="273563"/>
            <a:ext cx="3747519" cy="1692258"/>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pPr lvl="0"/>
            <a:r>
              <a:rPr lang="it-IT"/>
              <a:t>Click To </a:t>
            </a:r>
          </a:p>
          <a:p>
            <a:pPr lvl="0"/>
            <a:r>
              <a:rPr lang="it-IT" err="1"/>
              <a:t>Add</a:t>
            </a:r>
            <a:r>
              <a:rPr lang="it-IT"/>
              <a:t> Title</a:t>
            </a:r>
          </a:p>
        </p:txBody>
      </p:sp>
      <p:sp>
        <p:nvSpPr>
          <p:cNvPr id="4" name="Segnaposto immagine 7">
            <a:extLst>
              <a:ext uri="{FF2B5EF4-FFF2-40B4-BE49-F238E27FC236}">
                <a16:creationId xmlns:a16="http://schemas.microsoft.com/office/drawing/2014/main" id="{56409AD0-F742-B9A6-C02A-D8EECBDD1397}"/>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2691311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levant Story 1 Light">
    <p:spTree>
      <p:nvGrpSpPr>
        <p:cNvPr id="1" name=""/>
        <p:cNvGrpSpPr/>
        <p:nvPr/>
      </p:nvGrpSpPr>
      <p:grpSpPr>
        <a:xfrm>
          <a:off x="0" y="0"/>
          <a:ext cx="0" cy="0"/>
          <a:chOff x="0" y="0"/>
          <a:chExt cx="0" cy="0"/>
        </a:xfrm>
      </p:grpSpPr>
      <p:sp>
        <p:nvSpPr>
          <p:cNvPr id="3" name="Segnaposto immagine 7">
            <a:extLst>
              <a:ext uri="{FF2B5EF4-FFF2-40B4-BE49-F238E27FC236}">
                <a16:creationId xmlns:a16="http://schemas.microsoft.com/office/drawing/2014/main" id="{630C88D2-F3F6-C8C2-433B-1872AA8DA0BC}"/>
              </a:ext>
            </a:extLst>
          </p:cNvPr>
          <p:cNvSpPr>
            <a:spLocks noGrp="1"/>
          </p:cNvSpPr>
          <p:nvPr>
            <p:ph type="pic" sz="quarter" idx="13" hasCustomPrompt="1"/>
          </p:nvPr>
        </p:nvSpPr>
        <p:spPr>
          <a:xfrm>
            <a:off x="0" y="0"/>
            <a:ext cx="20104100" cy="11309350"/>
          </a:xfrm>
          <a:prstGeom prst="rect">
            <a:avLst/>
          </a:prstGeom>
          <a:effectLst/>
        </p:spPr>
        <p:txBody>
          <a:bodyPr/>
          <a:lstStyle>
            <a:lvl1pPr algn="ctr">
              <a:defRPr b="0" i="0">
                <a:solidFill>
                  <a:schemeClr val="tx1"/>
                </a:solidFill>
                <a:latin typeface="Avenir Book" panose="02000503020000020003" pitchFamily="2" charset="0"/>
                <a:cs typeface="Arial" panose="020B0604020202020204" pitchFamily="34" charset="0"/>
              </a:defRPr>
            </a:lvl1pPr>
          </a:lstStyle>
          <a:p>
            <a:r>
              <a:rPr lang="it-IT" err="1"/>
              <a:t>Asset</a:t>
            </a:r>
            <a:endParaRPr lang="it-IT"/>
          </a:p>
        </p:txBody>
      </p:sp>
      <p:sp>
        <p:nvSpPr>
          <p:cNvPr id="7" name="Segnaposto testo 6">
            <a:extLst>
              <a:ext uri="{FF2B5EF4-FFF2-40B4-BE49-F238E27FC236}">
                <a16:creationId xmlns:a16="http://schemas.microsoft.com/office/drawing/2014/main" id="{001FB38C-4320-C349-95D9-8685572BF8AB}"/>
              </a:ext>
            </a:extLst>
          </p:cNvPr>
          <p:cNvSpPr>
            <a:spLocks noGrp="1"/>
          </p:cNvSpPr>
          <p:nvPr>
            <p:ph type="body" sz="quarter" idx="11" hasCustomPrompt="1"/>
          </p:nvPr>
        </p:nvSpPr>
        <p:spPr>
          <a:xfrm>
            <a:off x="824970" y="6350362"/>
            <a:ext cx="6179080" cy="1828800"/>
          </a:xfrm>
          <a:prstGeom prst="rect">
            <a:avLst/>
          </a:prstGeom>
        </p:spPr>
        <p:txBody>
          <a:bodyPr lIns="0" tIns="0" rIns="0" bIns="0" anchor="b"/>
          <a:lstStyle>
            <a:lvl1pPr>
              <a:defRPr sz="4000" b="0" i="0" spc="100" baseline="0">
                <a:solidFill>
                  <a:schemeClr val="tx1"/>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stStyle>
          <a:p>
            <a:pPr lvl="0"/>
            <a:r>
              <a:rPr lang="it-IT"/>
              <a:t>Click To </a:t>
            </a:r>
            <a:r>
              <a:rPr lang="it-IT" err="1"/>
              <a:t>Add</a:t>
            </a:r>
            <a:r>
              <a:rPr lang="it-IT"/>
              <a:t> Title  </a:t>
            </a:r>
          </a:p>
          <a:p>
            <a:pPr lvl="0"/>
            <a:r>
              <a:rPr lang="it-IT" err="1"/>
              <a:t>Relevant</a:t>
            </a:r>
            <a:r>
              <a:rPr lang="it-IT"/>
              <a:t> Story</a:t>
            </a:r>
          </a:p>
        </p:txBody>
      </p:sp>
      <p:sp>
        <p:nvSpPr>
          <p:cNvPr id="9" name="Segnaposto testo 8">
            <a:extLst>
              <a:ext uri="{FF2B5EF4-FFF2-40B4-BE49-F238E27FC236}">
                <a16:creationId xmlns:a16="http://schemas.microsoft.com/office/drawing/2014/main" id="{1658C3FF-6D97-2740-B779-7DBFA6AC7DAD}"/>
              </a:ext>
            </a:extLst>
          </p:cNvPr>
          <p:cNvSpPr>
            <a:spLocks noGrp="1"/>
          </p:cNvSpPr>
          <p:nvPr>
            <p:ph type="body" sz="quarter" idx="12" hasCustomPrompt="1"/>
          </p:nvPr>
        </p:nvSpPr>
        <p:spPr>
          <a:xfrm>
            <a:off x="824970" y="8451896"/>
            <a:ext cx="6179080" cy="1317581"/>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a:solidFill>
                  <a:schemeClr val="tx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lang="it-IT"/>
          </a:p>
          <a:p>
            <a:endParaRPr lang="it-IT"/>
          </a:p>
        </p:txBody>
      </p:sp>
      <p:sp>
        <p:nvSpPr>
          <p:cNvPr id="2" name="Holder 6">
            <a:extLst>
              <a:ext uri="{FF2B5EF4-FFF2-40B4-BE49-F238E27FC236}">
                <a16:creationId xmlns:a16="http://schemas.microsoft.com/office/drawing/2014/main" id="{6E99FE28-FC53-B7A4-E0BA-BE7A72E1B6D7}"/>
              </a:ext>
            </a:extLst>
          </p:cNvPr>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Tree>
    <p:extLst>
      <p:ext uri="{BB962C8B-B14F-4D97-AF65-F5344CB8AC3E}">
        <p14:creationId xmlns:p14="http://schemas.microsoft.com/office/powerpoint/2010/main" val="1304713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levant Story 2 Light">
    <p:spTree>
      <p:nvGrpSpPr>
        <p:cNvPr id="1" name=""/>
        <p:cNvGrpSpPr/>
        <p:nvPr/>
      </p:nvGrpSpPr>
      <p:grpSpPr>
        <a:xfrm>
          <a:off x="0" y="0"/>
          <a:ext cx="0" cy="0"/>
          <a:chOff x="0" y="0"/>
          <a:chExt cx="0" cy="0"/>
        </a:xfrm>
      </p:grpSpPr>
      <p:sp>
        <p:nvSpPr>
          <p:cNvPr id="3" name="Segnaposto immagine 7">
            <a:extLst>
              <a:ext uri="{FF2B5EF4-FFF2-40B4-BE49-F238E27FC236}">
                <a16:creationId xmlns:a16="http://schemas.microsoft.com/office/drawing/2014/main" id="{25798F61-8F77-4C61-69BC-94472FE5B470}"/>
              </a:ext>
            </a:extLst>
          </p:cNvPr>
          <p:cNvSpPr>
            <a:spLocks noGrp="1"/>
          </p:cNvSpPr>
          <p:nvPr>
            <p:ph type="pic" sz="quarter" idx="13" hasCustomPrompt="1"/>
          </p:nvPr>
        </p:nvSpPr>
        <p:spPr>
          <a:xfrm>
            <a:off x="0" y="0"/>
            <a:ext cx="20104100" cy="11309350"/>
          </a:xfrm>
          <a:prstGeom prst="rect">
            <a:avLst/>
          </a:prstGeom>
          <a:effectLst/>
        </p:spPr>
        <p:txBody>
          <a:bodyPr/>
          <a:lstStyle>
            <a:lvl1pPr algn="ctr">
              <a:defRPr b="0" i="0">
                <a:solidFill>
                  <a:schemeClr val="tx1"/>
                </a:solidFill>
                <a:latin typeface="Avenir Book" panose="02000503020000020003" pitchFamily="2" charset="0"/>
                <a:cs typeface="Arial" panose="020B0604020202020204" pitchFamily="34" charset="0"/>
              </a:defRPr>
            </a:lvl1pPr>
          </a:lstStyle>
          <a:p>
            <a:r>
              <a:rPr lang="it-IT" err="1"/>
              <a:t>Asset</a:t>
            </a:r>
            <a:endParaRPr lang="it-IT"/>
          </a:p>
        </p:txBody>
      </p:sp>
      <p:sp>
        <p:nvSpPr>
          <p:cNvPr id="2" name="Segnaposto testo 6">
            <a:extLst>
              <a:ext uri="{FF2B5EF4-FFF2-40B4-BE49-F238E27FC236}">
                <a16:creationId xmlns:a16="http://schemas.microsoft.com/office/drawing/2014/main" id="{6923574D-EC1A-A704-744B-CE27292F2351}"/>
              </a:ext>
            </a:extLst>
          </p:cNvPr>
          <p:cNvSpPr>
            <a:spLocks noGrp="1"/>
          </p:cNvSpPr>
          <p:nvPr>
            <p:ph type="body" sz="quarter" idx="11" hasCustomPrompt="1"/>
          </p:nvPr>
        </p:nvSpPr>
        <p:spPr>
          <a:xfrm>
            <a:off x="824969" y="273560"/>
            <a:ext cx="6021307" cy="1703017"/>
          </a:xfrm>
          <a:prstGeom prst="rect">
            <a:avLst/>
          </a:prstGeom>
        </p:spPr>
        <p:txBody>
          <a:bodyPr lIns="0" tIns="0" rIns="0" bIns="0" anchor="ctr"/>
          <a:lstStyle>
            <a:lvl1pPr>
              <a:defRPr sz="4000" b="0" i="0" spc="100" baseline="0">
                <a:solidFill>
                  <a:srgbClr val="010813"/>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stStyle>
          <a:p>
            <a:pPr lvl="0"/>
            <a:r>
              <a:rPr lang="it-IT"/>
              <a:t>Click To </a:t>
            </a:r>
            <a:r>
              <a:rPr lang="it-IT" err="1"/>
              <a:t>Add</a:t>
            </a:r>
            <a:r>
              <a:rPr lang="it-IT"/>
              <a:t> Title  </a:t>
            </a:r>
          </a:p>
          <a:p>
            <a:pPr lvl="0"/>
            <a:r>
              <a:rPr lang="it-IT" err="1"/>
              <a:t>Relevant</a:t>
            </a:r>
            <a:r>
              <a:rPr lang="it-IT"/>
              <a:t> Story</a:t>
            </a:r>
          </a:p>
        </p:txBody>
      </p:sp>
      <p:sp>
        <p:nvSpPr>
          <p:cNvPr id="6" name="Segnaposto testo 8">
            <a:extLst>
              <a:ext uri="{FF2B5EF4-FFF2-40B4-BE49-F238E27FC236}">
                <a16:creationId xmlns:a16="http://schemas.microsoft.com/office/drawing/2014/main" id="{35F9CB3E-7480-C042-B005-C1E7B544E2C9}"/>
              </a:ext>
            </a:extLst>
          </p:cNvPr>
          <p:cNvSpPr>
            <a:spLocks noGrp="1"/>
          </p:cNvSpPr>
          <p:nvPr>
            <p:ph type="body" sz="quarter" idx="12" hasCustomPrompt="1"/>
          </p:nvPr>
        </p:nvSpPr>
        <p:spPr>
          <a:xfrm>
            <a:off x="824970" y="3018970"/>
            <a:ext cx="6021306" cy="3146381"/>
          </a:xfrm>
          <a:prstGeom prst="rect">
            <a:avLst/>
          </a:prstGeom>
        </p:spPr>
        <p:txBody>
          <a:bodyPr lIns="0" tIns="0" rIns="0" bIns="0"/>
          <a:lstStyle>
            <a:lvl1pPr>
              <a:defRPr sz="2400">
                <a:solidFill>
                  <a:srgbClr val="010813"/>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it-IT"/>
              <a:t>Click to </a:t>
            </a:r>
            <a:r>
              <a:rPr lang="it-IT" err="1"/>
              <a:t>add</a:t>
            </a:r>
            <a:r>
              <a:rPr lang="it-IT"/>
              <a:t> text</a:t>
            </a:r>
          </a:p>
        </p:txBody>
      </p:sp>
      <p:sp>
        <p:nvSpPr>
          <p:cNvPr id="4" name="Holder 6">
            <a:extLst>
              <a:ext uri="{FF2B5EF4-FFF2-40B4-BE49-F238E27FC236}">
                <a16:creationId xmlns:a16="http://schemas.microsoft.com/office/drawing/2014/main" id="{949B9118-368F-90FF-A54E-D40D2BC1FDAF}"/>
              </a:ext>
            </a:extLst>
          </p:cNvPr>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Tree>
    <p:extLst>
      <p:ext uri="{BB962C8B-B14F-4D97-AF65-F5344CB8AC3E}">
        <p14:creationId xmlns:p14="http://schemas.microsoft.com/office/powerpoint/2010/main" val="14693303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1 Light">
    <p:spTree>
      <p:nvGrpSpPr>
        <p:cNvPr id="1" name=""/>
        <p:cNvGrpSpPr/>
        <p:nvPr/>
      </p:nvGrpSpPr>
      <p:grpSpPr>
        <a:xfrm>
          <a:off x="0" y="0"/>
          <a:ext cx="0" cy="0"/>
          <a:chOff x="0" y="0"/>
          <a:chExt cx="0" cy="0"/>
        </a:xfrm>
      </p:grpSpPr>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69" y="2378075"/>
            <a:ext cx="18448416" cy="74676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tx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p:txBody>
      </p:sp>
      <p:sp>
        <p:nvSpPr>
          <p:cNvPr id="4" name="Titolo 6">
            <a:extLst>
              <a:ext uri="{FF2B5EF4-FFF2-40B4-BE49-F238E27FC236}">
                <a16:creationId xmlns:a16="http://schemas.microsoft.com/office/drawing/2014/main" id="{18E96EAA-06CF-22B3-A98A-2AFDF8F681EA}"/>
              </a:ext>
            </a:extLst>
          </p:cNvPr>
          <p:cNvSpPr>
            <a:spLocks noGrp="1"/>
          </p:cNvSpPr>
          <p:nvPr>
            <p:ph type="title" hasCustomPrompt="1"/>
          </p:nvPr>
        </p:nvSpPr>
        <p:spPr>
          <a:xfrm>
            <a:off x="824969" y="273560"/>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egnaposto immagine 7">
            <a:extLst>
              <a:ext uri="{FF2B5EF4-FFF2-40B4-BE49-F238E27FC236}">
                <a16:creationId xmlns:a16="http://schemas.microsoft.com/office/drawing/2014/main" id="{713156B9-6E49-A484-B4FD-E94829028527}"/>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2988628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nd Content Light">
    <p:spTree>
      <p:nvGrpSpPr>
        <p:cNvPr id="1" name=""/>
        <p:cNvGrpSpPr/>
        <p:nvPr/>
      </p:nvGrpSpPr>
      <p:grpSpPr>
        <a:xfrm>
          <a:off x="0" y="0"/>
          <a:ext cx="0" cy="0"/>
          <a:chOff x="0" y="0"/>
          <a:chExt cx="0" cy="0"/>
        </a:xfrm>
      </p:grpSpPr>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69" y="2378075"/>
            <a:ext cx="18448416" cy="80847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tx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4" name="Titolo 6">
            <a:extLst>
              <a:ext uri="{FF2B5EF4-FFF2-40B4-BE49-F238E27FC236}">
                <a16:creationId xmlns:a16="http://schemas.microsoft.com/office/drawing/2014/main" id="{18E96EAA-06CF-22B3-A98A-2AFDF8F681EA}"/>
              </a:ext>
            </a:extLst>
          </p:cNvPr>
          <p:cNvSpPr>
            <a:spLocks noGrp="1"/>
          </p:cNvSpPr>
          <p:nvPr>
            <p:ph type="title" hasCustomPrompt="1"/>
          </p:nvPr>
        </p:nvSpPr>
        <p:spPr>
          <a:xfrm>
            <a:off x="824969" y="273560"/>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egnaposto immagine 7">
            <a:extLst>
              <a:ext uri="{FF2B5EF4-FFF2-40B4-BE49-F238E27FC236}">
                <a16:creationId xmlns:a16="http://schemas.microsoft.com/office/drawing/2014/main" id="{A4AA8D32-FA00-0130-1804-B28996DC88EA}"/>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
        <p:nvSpPr>
          <p:cNvPr id="3" name="Rettangolo 2">
            <a:extLst>
              <a:ext uri="{FF2B5EF4-FFF2-40B4-BE49-F238E27FC236}">
                <a16:creationId xmlns:a16="http://schemas.microsoft.com/office/drawing/2014/main" id="{561D4F41-A3F9-F109-E01F-BA86E788718D}"/>
              </a:ext>
            </a:extLst>
          </p:cNvPr>
          <p:cNvSpPr/>
          <p:nvPr userDrawn="1"/>
        </p:nvSpPr>
        <p:spPr>
          <a:xfrm>
            <a:off x="15288430" y="4899653"/>
            <a:ext cx="3978000" cy="3909240"/>
          </a:xfrm>
          <a:prstGeom prst="rect">
            <a:avLst/>
          </a:prstGeom>
          <a:gradFill>
            <a:gsLst>
              <a:gs pos="20000">
                <a:schemeClr val="accent1"/>
              </a:gs>
              <a:gs pos="70000">
                <a:schemeClr val="accent1">
                  <a:lumMod val="90000"/>
                  <a:lumOff val="10000"/>
                </a:scheme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pPr lvl="0"/>
            <a:endParaRPr lang="it-IT" sz="2800" dirty="0">
              <a:solidFill>
                <a:schemeClr val="bg1"/>
              </a:solidFill>
              <a:latin typeface="+mj-lt"/>
              <a:cs typeface="Arial" panose="020B0604020202020204" pitchFamily="34" charset="0"/>
            </a:endParaRPr>
          </a:p>
        </p:txBody>
      </p:sp>
      <p:sp>
        <p:nvSpPr>
          <p:cNvPr id="5" name="Rettangolo 4">
            <a:extLst>
              <a:ext uri="{FF2B5EF4-FFF2-40B4-BE49-F238E27FC236}">
                <a16:creationId xmlns:a16="http://schemas.microsoft.com/office/drawing/2014/main" id="{EFEA44C8-A6B5-549E-4FDF-F1F65BE3997B}"/>
              </a:ext>
            </a:extLst>
          </p:cNvPr>
          <p:cNvSpPr/>
          <p:nvPr userDrawn="1"/>
        </p:nvSpPr>
        <p:spPr>
          <a:xfrm>
            <a:off x="10448508" y="4899653"/>
            <a:ext cx="3978000" cy="3909240"/>
          </a:xfrm>
          <a:prstGeom prst="rect">
            <a:avLst/>
          </a:prstGeom>
          <a:gradFill>
            <a:gsLst>
              <a:gs pos="20000">
                <a:schemeClr val="accent1"/>
              </a:gs>
              <a:gs pos="70000">
                <a:schemeClr val="accent1">
                  <a:lumMod val="90000"/>
                  <a:lumOff val="10000"/>
                </a:scheme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pPr lvl="0"/>
            <a:endParaRPr lang="it-IT" sz="2800" dirty="0">
              <a:solidFill>
                <a:schemeClr val="bg1"/>
              </a:solidFill>
              <a:latin typeface="+mj-lt"/>
              <a:cs typeface="Arial" panose="020B0604020202020204" pitchFamily="34" charset="0"/>
            </a:endParaRPr>
          </a:p>
        </p:txBody>
      </p:sp>
      <p:sp>
        <p:nvSpPr>
          <p:cNvPr id="7" name="Rettangolo 6">
            <a:extLst>
              <a:ext uri="{FF2B5EF4-FFF2-40B4-BE49-F238E27FC236}">
                <a16:creationId xmlns:a16="http://schemas.microsoft.com/office/drawing/2014/main" id="{F5889082-8569-EFF9-C516-661DBE76FA4F}"/>
              </a:ext>
            </a:extLst>
          </p:cNvPr>
          <p:cNvSpPr/>
          <p:nvPr userDrawn="1"/>
        </p:nvSpPr>
        <p:spPr>
          <a:xfrm>
            <a:off x="5650982" y="4899653"/>
            <a:ext cx="3978000" cy="3909240"/>
          </a:xfrm>
          <a:prstGeom prst="rect">
            <a:avLst/>
          </a:prstGeom>
          <a:gradFill>
            <a:gsLst>
              <a:gs pos="20000">
                <a:schemeClr val="accent1"/>
              </a:gs>
              <a:gs pos="70000">
                <a:schemeClr val="accent1">
                  <a:lumMod val="90000"/>
                  <a:lumOff val="10000"/>
                </a:scheme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pPr lvl="0"/>
            <a:endParaRPr lang="it-IT" sz="2800" dirty="0">
              <a:solidFill>
                <a:schemeClr val="bg1"/>
              </a:solidFill>
              <a:latin typeface="+mj-lt"/>
              <a:cs typeface="Arial" panose="020B0604020202020204" pitchFamily="34" charset="0"/>
            </a:endParaRPr>
          </a:p>
        </p:txBody>
      </p:sp>
      <p:sp>
        <p:nvSpPr>
          <p:cNvPr id="8" name="Rettangolo 7">
            <a:extLst>
              <a:ext uri="{FF2B5EF4-FFF2-40B4-BE49-F238E27FC236}">
                <a16:creationId xmlns:a16="http://schemas.microsoft.com/office/drawing/2014/main" id="{7143462F-F99B-D4C4-6CD2-A8E1DE400F7D}"/>
              </a:ext>
            </a:extLst>
          </p:cNvPr>
          <p:cNvSpPr/>
          <p:nvPr userDrawn="1"/>
        </p:nvSpPr>
        <p:spPr>
          <a:xfrm>
            <a:off x="818016" y="4899653"/>
            <a:ext cx="3978000" cy="3909240"/>
          </a:xfrm>
          <a:prstGeom prst="rect">
            <a:avLst/>
          </a:prstGeom>
          <a:gradFill>
            <a:gsLst>
              <a:gs pos="20000">
                <a:schemeClr val="accent1"/>
              </a:gs>
              <a:gs pos="70000">
                <a:schemeClr val="accent1">
                  <a:lumMod val="90000"/>
                  <a:lumOff val="10000"/>
                </a:scheme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bg1"/>
              </a:solidFill>
              <a:latin typeface="+mj-lt"/>
              <a:cs typeface="Arial" panose="020B0604020202020204" pitchFamily="34" charset="0"/>
            </a:endParaRPr>
          </a:p>
        </p:txBody>
      </p:sp>
      <p:sp>
        <p:nvSpPr>
          <p:cNvPr id="9" name="Ovale 8">
            <a:extLst>
              <a:ext uri="{FF2B5EF4-FFF2-40B4-BE49-F238E27FC236}">
                <a16:creationId xmlns:a16="http://schemas.microsoft.com/office/drawing/2014/main" id="{D0728846-BDDA-6206-5218-A81D6F18B241}"/>
              </a:ext>
            </a:extLst>
          </p:cNvPr>
          <p:cNvSpPr>
            <a:spLocks noChangeAspect="1"/>
          </p:cNvSpPr>
          <p:nvPr userDrawn="1"/>
        </p:nvSpPr>
        <p:spPr>
          <a:xfrm>
            <a:off x="2532945" y="4625456"/>
            <a:ext cx="548142" cy="548394"/>
          </a:xfrm>
          <a:prstGeom prst="ellipse">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tx1"/>
                </a:solidFill>
                <a:latin typeface="+mj-lt"/>
                <a:cs typeface="Arial" panose="020B0604020202020204" pitchFamily="34" charset="0"/>
              </a:rPr>
              <a:t>1</a:t>
            </a:r>
          </a:p>
        </p:txBody>
      </p:sp>
      <p:sp>
        <p:nvSpPr>
          <p:cNvPr id="10" name="Ovale 9">
            <a:extLst>
              <a:ext uri="{FF2B5EF4-FFF2-40B4-BE49-F238E27FC236}">
                <a16:creationId xmlns:a16="http://schemas.microsoft.com/office/drawing/2014/main" id="{FDEE201F-31B4-F49A-B1EC-8B18367C8EDA}"/>
              </a:ext>
            </a:extLst>
          </p:cNvPr>
          <p:cNvSpPr>
            <a:spLocks noChangeAspect="1"/>
          </p:cNvSpPr>
          <p:nvPr userDrawn="1"/>
        </p:nvSpPr>
        <p:spPr>
          <a:xfrm>
            <a:off x="7365911" y="4625456"/>
            <a:ext cx="548142" cy="548394"/>
          </a:xfrm>
          <a:prstGeom prst="ellipse">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tx1"/>
                </a:solidFill>
                <a:latin typeface="+mj-lt"/>
                <a:cs typeface="Arial" panose="020B0604020202020204" pitchFamily="34" charset="0"/>
              </a:rPr>
              <a:t>2</a:t>
            </a:r>
          </a:p>
        </p:txBody>
      </p:sp>
      <p:sp>
        <p:nvSpPr>
          <p:cNvPr id="11" name="Ovale 10">
            <a:extLst>
              <a:ext uri="{FF2B5EF4-FFF2-40B4-BE49-F238E27FC236}">
                <a16:creationId xmlns:a16="http://schemas.microsoft.com/office/drawing/2014/main" id="{F06374FC-51CA-0BC0-9749-6870907C4228}"/>
              </a:ext>
            </a:extLst>
          </p:cNvPr>
          <p:cNvSpPr>
            <a:spLocks noChangeAspect="1"/>
          </p:cNvSpPr>
          <p:nvPr userDrawn="1"/>
        </p:nvSpPr>
        <p:spPr>
          <a:xfrm>
            <a:off x="12163437" y="4625456"/>
            <a:ext cx="548142" cy="548394"/>
          </a:xfrm>
          <a:prstGeom prst="ellipse">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tx1"/>
                </a:solidFill>
                <a:latin typeface="+mj-lt"/>
                <a:cs typeface="Arial" panose="020B0604020202020204" pitchFamily="34" charset="0"/>
              </a:rPr>
              <a:t>3</a:t>
            </a:r>
          </a:p>
        </p:txBody>
      </p:sp>
      <p:sp>
        <p:nvSpPr>
          <p:cNvPr id="13" name="Ovale 12">
            <a:extLst>
              <a:ext uri="{FF2B5EF4-FFF2-40B4-BE49-F238E27FC236}">
                <a16:creationId xmlns:a16="http://schemas.microsoft.com/office/drawing/2014/main" id="{A4CBA7E5-C565-D8DF-10AD-0493AE205ABB}"/>
              </a:ext>
            </a:extLst>
          </p:cNvPr>
          <p:cNvSpPr>
            <a:spLocks noChangeAspect="1"/>
          </p:cNvSpPr>
          <p:nvPr userDrawn="1"/>
        </p:nvSpPr>
        <p:spPr>
          <a:xfrm>
            <a:off x="17003359" y="4625456"/>
            <a:ext cx="548142" cy="548394"/>
          </a:xfrm>
          <a:prstGeom prst="ellipse">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a:solidFill>
                  <a:schemeClr val="tx1"/>
                </a:solidFill>
                <a:latin typeface="+mj-lt"/>
                <a:cs typeface="Arial" panose="020B0604020202020204" pitchFamily="34" charset="0"/>
              </a:rPr>
              <a:t>4</a:t>
            </a:r>
          </a:p>
        </p:txBody>
      </p:sp>
      <p:sp>
        <p:nvSpPr>
          <p:cNvPr id="23" name="Segnaposto testo 22">
            <a:extLst>
              <a:ext uri="{FF2B5EF4-FFF2-40B4-BE49-F238E27FC236}">
                <a16:creationId xmlns:a16="http://schemas.microsoft.com/office/drawing/2014/main" id="{DF7EF53C-9204-0C79-1EDD-D8A60F35533A}"/>
              </a:ext>
            </a:extLst>
          </p:cNvPr>
          <p:cNvSpPr>
            <a:spLocks noGrp="1"/>
          </p:cNvSpPr>
          <p:nvPr>
            <p:ph type="body" sz="quarter" idx="23" hasCustomPrompt="1"/>
          </p:nvPr>
        </p:nvSpPr>
        <p:spPr>
          <a:xfrm>
            <a:off x="1126932" y="5405550"/>
            <a:ext cx="3328061" cy="3052651"/>
          </a:xfrm>
          <a:prstGeom prst="rect">
            <a:avLst/>
          </a:prstGeom>
          <a:ln>
            <a:noFill/>
          </a:ln>
        </p:spPr>
        <p:txBody>
          <a:bodyPr/>
          <a:lstStyle>
            <a:lvl1pPr>
              <a:defRPr lang="it-IT" sz="2400" smtClean="0">
                <a:solidFill>
                  <a:schemeClr val="bg1"/>
                </a:solidFill>
              </a:defRPr>
            </a:lvl1pPr>
            <a:lvl2pPr>
              <a:defRPr lang="it-IT" smtClean="0"/>
            </a:lvl2pPr>
            <a:lvl3pPr>
              <a:defRPr lang="it-IT" smtClean="0"/>
            </a:lvl3pPr>
            <a:lvl4pPr>
              <a:defRPr lang="it-IT" smtClean="0"/>
            </a:lvl4pPr>
            <a:lvl5pPr>
              <a:defRPr lang="it-IT"/>
            </a:lvl5pPr>
          </a:lstStyle>
          <a:p>
            <a:pPr lvl="0"/>
            <a:r>
              <a:rPr lang="it-IT" dirty="0"/>
              <a:t>Click to </a:t>
            </a:r>
            <a:r>
              <a:rPr lang="it-IT" dirty="0" err="1"/>
              <a:t>add</a:t>
            </a:r>
            <a:r>
              <a:rPr lang="it-IT" dirty="0"/>
              <a:t> text</a:t>
            </a:r>
          </a:p>
        </p:txBody>
      </p:sp>
      <p:sp>
        <p:nvSpPr>
          <p:cNvPr id="24" name="Segnaposto testo 22">
            <a:extLst>
              <a:ext uri="{FF2B5EF4-FFF2-40B4-BE49-F238E27FC236}">
                <a16:creationId xmlns:a16="http://schemas.microsoft.com/office/drawing/2014/main" id="{6F6C1C24-D73D-1891-9E00-3CF12D87E0B8}"/>
              </a:ext>
            </a:extLst>
          </p:cNvPr>
          <p:cNvSpPr>
            <a:spLocks noGrp="1"/>
          </p:cNvSpPr>
          <p:nvPr>
            <p:ph type="body" sz="quarter" idx="24" hasCustomPrompt="1"/>
          </p:nvPr>
        </p:nvSpPr>
        <p:spPr>
          <a:xfrm>
            <a:off x="5975951" y="5405550"/>
            <a:ext cx="3328061" cy="3052651"/>
          </a:xfrm>
          <a:prstGeom prst="rect">
            <a:avLst/>
          </a:prstGeom>
          <a:ln>
            <a:noFill/>
          </a:ln>
        </p:spPr>
        <p:txBody>
          <a:bodyPr/>
          <a:lstStyle>
            <a:lvl1pPr>
              <a:defRPr lang="it-IT" sz="2400" smtClean="0">
                <a:solidFill>
                  <a:schemeClr val="bg1"/>
                </a:solidFill>
              </a:defRPr>
            </a:lvl1pPr>
            <a:lvl2pPr>
              <a:defRPr lang="it-IT" smtClean="0"/>
            </a:lvl2pPr>
            <a:lvl3pPr>
              <a:defRPr lang="it-IT" smtClean="0"/>
            </a:lvl3pPr>
            <a:lvl4pPr>
              <a:defRPr lang="it-IT" smtClean="0"/>
            </a:lvl4pPr>
            <a:lvl5pPr>
              <a:defRPr lang="it-IT"/>
            </a:lvl5pPr>
          </a:lstStyle>
          <a:p>
            <a:pPr lvl="0"/>
            <a:r>
              <a:rPr lang="it-IT" dirty="0"/>
              <a:t>Click to </a:t>
            </a:r>
            <a:r>
              <a:rPr lang="it-IT" dirty="0" err="1"/>
              <a:t>add</a:t>
            </a:r>
            <a:r>
              <a:rPr lang="it-IT" dirty="0"/>
              <a:t> text</a:t>
            </a:r>
          </a:p>
        </p:txBody>
      </p:sp>
      <p:sp>
        <p:nvSpPr>
          <p:cNvPr id="26" name="Segnaposto testo 22">
            <a:extLst>
              <a:ext uri="{FF2B5EF4-FFF2-40B4-BE49-F238E27FC236}">
                <a16:creationId xmlns:a16="http://schemas.microsoft.com/office/drawing/2014/main" id="{55BEFE9F-8CFE-4AE6-C4DC-A0C8AFE23DD2}"/>
              </a:ext>
            </a:extLst>
          </p:cNvPr>
          <p:cNvSpPr>
            <a:spLocks noGrp="1"/>
          </p:cNvSpPr>
          <p:nvPr>
            <p:ph type="body" sz="quarter" idx="25" hasCustomPrompt="1"/>
          </p:nvPr>
        </p:nvSpPr>
        <p:spPr>
          <a:xfrm>
            <a:off x="10773477" y="5405550"/>
            <a:ext cx="3328061" cy="3052651"/>
          </a:xfrm>
          <a:prstGeom prst="rect">
            <a:avLst/>
          </a:prstGeom>
          <a:ln>
            <a:noFill/>
          </a:ln>
        </p:spPr>
        <p:txBody>
          <a:bodyPr/>
          <a:lstStyle>
            <a:lvl1pPr>
              <a:defRPr lang="it-IT" sz="2400" smtClean="0">
                <a:solidFill>
                  <a:schemeClr val="bg1"/>
                </a:solidFill>
              </a:defRPr>
            </a:lvl1pPr>
            <a:lvl2pPr>
              <a:defRPr lang="it-IT" smtClean="0"/>
            </a:lvl2pPr>
            <a:lvl3pPr>
              <a:defRPr lang="it-IT" smtClean="0"/>
            </a:lvl3pPr>
            <a:lvl4pPr>
              <a:defRPr lang="it-IT" smtClean="0"/>
            </a:lvl4pPr>
            <a:lvl5pPr>
              <a:defRPr lang="it-IT"/>
            </a:lvl5pPr>
          </a:lstStyle>
          <a:p>
            <a:pPr lvl="0"/>
            <a:r>
              <a:rPr lang="it-IT" dirty="0"/>
              <a:t>Click to </a:t>
            </a:r>
            <a:r>
              <a:rPr lang="it-IT" dirty="0" err="1"/>
              <a:t>add</a:t>
            </a:r>
            <a:r>
              <a:rPr lang="it-IT" dirty="0"/>
              <a:t> text</a:t>
            </a:r>
          </a:p>
        </p:txBody>
      </p:sp>
      <p:sp>
        <p:nvSpPr>
          <p:cNvPr id="27" name="Segnaposto testo 22">
            <a:extLst>
              <a:ext uri="{FF2B5EF4-FFF2-40B4-BE49-F238E27FC236}">
                <a16:creationId xmlns:a16="http://schemas.microsoft.com/office/drawing/2014/main" id="{186E7296-1E56-6B66-B2AA-3707476BF01B}"/>
              </a:ext>
            </a:extLst>
          </p:cNvPr>
          <p:cNvSpPr>
            <a:spLocks noGrp="1"/>
          </p:cNvSpPr>
          <p:nvPr>
            <p:ph type="body" sz="quarter" idx="26" hasCustomPrompt="1"/>
          </p:nvPr>
        </p:nvSpPr>
        <p:spPr>
          <a:xfrm>
            <a:off x="15613399" y="5405550"/>
            <a:ext cx="3328061" cy="3052651"/>
          </a:xfrm>
          <a:prstGeom prst="rect">
            <a:avLst/>
          </a:prstGeom>
          <a:ln>
            <a:noFill/>
          </a:ln>
        </p:spPr>
        <p:txBody>
          <a:bodyPr/>
          <a:lstStyle>
            <a:lvl1pPr>
              <a:defRPr lang="it-IT" sz="2400" smtClean="0">
                <a:solidFill>
                  <a:schemeClr val="bg1"/>
                </a:solidFill>
              </a:defRPr>
            </a:lvl1pPr>
            <a:lvl2pPr>
              <a:defRPr lang="it-IT" smtClean="0"/>
            </a:lvl2pPr>
            <a:lvl3pPr>
              <a:defRPr lang="it-IT" smtClean="0"/>
            </a:lvl3pPr>
            <a:lvl4pPr>
              <a:defRPr lang="it-IT" smtClean="0"/>
            </a:lvl4pPr>
            <a:lvl5pPr>
              <a:defRPr lang="it-IT"/>
            </a:lvl5pPr>
          </a:lstStyle>
          <a:p>
            <a:pPr lvl="0"/>
            <a:r>
              <a:rPr lang="it-IT" dirty="0"/>
              <a:t>Click to </a:t>
            </a:r>
            <a:r>
              <a:rPr lang="it-IT" dirty="0" err="1"/>
              <a:t>add</a:t>
            </a:r>
            <a:r>
              <a:rPr lang="it-IT" dirty="0"/>
              <a:t> text</a:t>
            </a:r>
          </a:p>
        </p:txBody>
      </p:sp>
    </p:spTree>
    <p:extLst>
      <p:ext uri="{BB962C8B-B14F-4D97-AF65-F5344CB8AC3E}">
        <p14:creationId xmlns:p14="http://schemas.microsoft.com/office/powerpoint/2010/main" val="5577312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and Content Light">
    <p:spTree>
      <p:nvGrpSpPr>
        <p:cNvPr id="1" name=""/>
        <p:cNvGrpSpPr/>
        <p:nvPr/>
      </p:nvGrpSpPr>
      <p:grpSpPr>
        <a:xfrm>
          <a:off x="0" y="0"/>
          <a:ext cx="0" cy="0"/>
          <a:chOff x="0" y="0"/>
          <a:chExt cx="0" cy="0"/>
        </a:xfrm>
      </p:grpSpPr>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69" y="2378075"/>
            <a:ext cx="18448416" cy="80847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tx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4" name="Titolo 6">
            <a:extLst>
              <a:ext uri="{FF2B5EF4-FFF2-40B4-BE49-F238E27FC236}">
                <a16:creationId xmlns:a16="http://schemas.microsoft.com/office/drawing/2014/main" id="{18E96EAA-06CF-22B3-A98A-2AFDF8F681EA}"/>
              </a:ext>
            </a:extLst>
          </p:cNvPr>
          <p:cNvSpPr>
            <a:spLocks noGrp="1"/>
          </p:cNvSpPr>
          <p:nvPr>
            <p:ph type="title" hasCustomPrompt="1"/>
          </p:nvPr>
        </p:nvSpPr>
        <p:spPr>
          <a:xfrm>
            <a:off x="824969" y="273560"/>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egnaposto immagine 7">
            <a:extLst>
              <a:ext uri="{FF2B5EF4-FFF2-40B4-BE49-F238E27FC236}">
                <a16:creationId xmlns:a16="http://schemas.microsoft.com/office/drawing/2014/main" id="{A4AA8D32-FA00-0130-1804-B28996DC88EA}"/>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
        <p:nvSpPr>
          <p:cNvPr id="18" name="Rettangolo 17">
            <a:extLst>
              <a:ext uri="{FF2B5EF4-FFF2-40B4-BE49-F238E27FC236}">
                <a16:creationId xmlns:a16="http://schemas.microsoft.com/office/drawing/2014/main" id="{1CFCB277-A1D0-67E9-FA0A-F36901CC282C}"/>
              </a:ext>
            </a:extLst>
          </p:cNvPr>
          <p:cNvSpPr/>
          <p:nvPr userDrawn="1"/>
        </p:nvSpPr>
        <p:spPr>
          <a:xfrm>
            <a:off x="15288430" y="4899653"/>
            <a:ext cx="3978000" cy="3909240"/>
          </a:xfrm>
          <a:prstGeom prst="rect">
            <a:avLst/>
          </a:prstGeom>
          <a:gradFill>
            <a:gsLst>
              <a:gs pos="19000">
                <a:schemeClr val="accent6"/>
              </a:gs>
              <a:gs pos="70000">
                <a:srgbClr val="F4F2F4"/>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tx1"/>
              </a:solidFill>
              <a:latin typeface="+mj-lt"/>
              <a:cs typeface="Arial" panose="020B0604020202020204" pitchFamily="34" charset="0"/>
            </a:endParaRPr>
          </a:p>
        </p:txBody>
      </p:sp>
      <p:sp>
        <p:nvSpPr>
          <p:cNvPr id="19" name="Rettangolo 18">
            <a:extLst>
              <a:ext uri="{FF2B5EF4-FFF2-40B4-BE49-F238E27FC236}">
                <a16:creationId xmlns:a16="http://schemas.microsoft.com/office/drawing/2014/main" id="{D1B5BCF0-6BE2-BE4C-3D47-67737398B7AB}"/>
              </a:ext>
            </a:extLst>
          </p:cNvPr>
          <p:cNvSpPr/>
          <p:nvPr userDrawn="1"/>
        </p:nvSpPr>
        <p:spPr>
          <a:xfrm>
            <a:off x="10448508" y="4899653"/>
            <a:ext cx="3978000" cy="3909240"/>
          </a:xfrm>
          <a:prstGeom prst="rect">
            <a:avLst/>
          </a:prstGeom>
          <a:gradFill>
            <a:gsLst>
              <a:gs pos="19000">
                <a:schemeClr val="accent6"/>
              </a:gs>
              <a:gs pos="70000">
                <a:srgbClr val="F4F2F4"/>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tx1"/>
              </a:solidFill>
              <a:latin typeface="+mj-lt"/>
              <a:cs typeface="Arial" panose="020B0604020202020204" pitchFamily="34" charset="0"/>
            </a:endParaRPr>
          </a:p>
        </p:txBody>
      </p:sp>
      <p:sp>
        <p:nvSpPr>
          <p:cNvPr id="20" name="Rettangolo 19">
            <a:extLst>
              <a:ext uri="{FF2B5EF4-FFF2-40B4-BE49-F238E27FC236}">
                <a16:creationId xmlns:a16="http://schemas.microsoft.com/office/drawing/2014/main" id="{9431D4F2-BCD2-D402-65F6-24E536FE8810}"/>
              </a:ext>
            </a:extLst>
          </p:cNvPr>
          <p:cNvSpPr/>
          <p:nvPr userDrawn="1"/>
        </p:nvSpPr>
        <p:spPr>
          <a:xfrm>
            <a:off x="5650982" y="4899653"/>
            <a:ext cx="3978000" cy="3909240"/>
          </a:xfrm>
          <a:prstGeom prst="rect">
            <a:avLst/>
          </a:prstGeom>
          <a:gradFill>
            <a:gsLst>
              <a:gs pos="19000">
                <a:schemeClr val="accent6"/>
              </a:gs>
              <a:gs pos="70000">
                <a:srgbClr val="F4F2F4"/>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tx1"/>
              </a:solidFill>
              <a:latin typeface="+mj-lt"/>
              <a:cs typeface="Arial" panose="020B0604020202020204" pitchFamily="34" charset="0"/>
            </a:endParaRPr>
          </a:p>
        </p:txBody>
      </p:sp>
      <p:sp>
        <p:nvSpPr>
          <p:cNvPr id="21" name="Rettangolo 20">
            <a:extLst>
              <a:ext uri="{FF2B5EF4-FFF2-40B4-BE49-F238E27FC236}">
                <a16:creationId xmlns:a16="http://schemas.microsoft.com/office/drawing/2014/main" id="{BD5EEB3A-56E7-7AE5-E53E-A5FCACE0505E}"/>
              </a:ext>
            </a:extLst>
          </p:cNvPr>
          <p:cNvSpPr/>
          <p:nvPr userDrawn="1"/>
        </p:nvSpPr>
        <p:spPr>
          <a:xfrm>
            <a:off x="818016" y="4899653"/>
            <a:ext cx="3978000" cy="3909240"/>
          </a:xfrm>
          <a:prstGeom prst="rect">
            <a:avLst/>
          </a:prstGeom>
          <a:gradFill>
            <a:gsLst>
              <a:gs pos="19000">
                <a:schemeClr val="accent6"/>
              </a:gs>
              <a:gs pos="70000">
                <a:srgbClr val="F4F2F4"/>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tx1"/>
              </a:solidFill>
              <a:latin typeface="+mj-lt"/>
              <a:cs typeface="Arial" panose="020B0604020202020204" pitchFamily="34" charset="0"/>
            </a:endParaRPr>
          </a:p>
        </p:txBody>
      </p:sp>
      <p:sp>
        <p:nvSpPr>
          <p:cNvPr id="22" name="Ovale 21">
            <a:extLst>
              <a:ext uri="{FF2B5EF4-FFF2-40B4-BE49-F238E27FC236}">
                <a16:creationId xmlns:a16="http://schemas.microsoft.com/office/drawing/2014/main" id="{67C5E377-DDE9-BADF-CF89-6ABB949A7E41}"/>
              </a:ext>
            </a:extLst>
          </p:cNvPr>
          <p:cNvSpPr>
            <a:spLocks noChangeAspect="1"/>
          </p:cNvSpPr>
          <p:nvPr userDrawn="1"/>
        </p:nvSpPr>
        <p:spPr>
          <a:xfrm>
            <a:off x="2532945" y="4625456"/>
            <a:ext cx="548142" cy="548394"/>
          </a:xfrm>
          <a:prstGeom prst="ellipse">
            <a:avLst/>
          </a:prstGeom>
          <a:solidFill>
            <a:schemeClr val="tx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bg1"/>
                </a:solidFill>
                <a:latin typeface="+mj-lt"/>
                <a:cs typeface="Arial" panose="020B0604020202020204" pitchFamily="34" charset="0"/>
              </a:rPr>
              <a:t>1</a:t>
            </a:r>
          </a:p>
        </p:txBody>
      </p:sp>
      <p:sp>
        <p:nvSpPr>
          <p:cNvPr id="23" name="Ovale 22">
            <a:extLst>
              <a:ext uri="{FF2B5EF4-FFF2-40B4-BE49-F238E27FC236}">
                <a16:creationId xmlns:a16="http://schemas.microsoft.com/office/drawing/2014/main" id="{75F1DC75-A187-077C-99AC-DACCFD2CE340}"/>
              </a:ext>
            </a:extLst>
          </p:cNvPr>
          <p:cNvSpPr>
            <a:spLocks noChangeAspect="1"/>
          </p:cNvSpPr>
          <p:nvPr userDrawn="1"/>
        </p:nvSpPr>
        <p:spPr>
          <a:xfrm>
            <a:off x="7365911" y="4625456"/>
            <a:ext cx="548142" cy="548394"/>
          </a:xfrm>
          <a:prstGeom prst="ellipse">
            <a:avLst/>
          </a:prstGeom>
          <a:solidFill>
            <a:schemeClr val="tx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bg1"/>
                </a:solidFill>
                <a:latin typeface="+mj-lt"/>
                <a:cs typeface="Arial" panose="020B0604020202020204" pitchFamily="34" charset="0"/>
              </a:rPr>
              <a:t>2</a:t>
            </a:r>
          </a:p>
        </p:txBody>
      </p:sp>
      <p:sp>
        <p:nvSpPr>
          <p:cNvPr id="24" name="Ovale 23">
            <a:extLst>
              <a:ext uri="{FF2B5EF4-FFF2-40B4-BE49-F238E27FC236}">
                <a16:creationId xmlns:a16="http://schemas.microsoft.com/office/drawing/2014/main" id="{FF137BC7-F3AC-3511-2F4C-33CA315DB7E0}"/>
              </a:ext>
            </a:extLst>
          </p:cNvPr>
          <p:cNvSpPr>
            <a:spLocks noChangeAspect="1"/>
          </p:cNvSpPr>
          <p:nvPr userDrawn="1"/>
        </p:nvSpPr>
        <p:spPr>
          <a:xfrm>
            <a:off x="12163437" y="4625456"/>
            <a:ext cx="548142" cy="548394"/>
          </a:xfrm>
          <a:prstGeom prst="ellipse">
            <a:avLst/>
          </a:prstGeom>
          <a:solidFill>
            <a:schemeClr val="tx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bg1"/>
                </a:solidFill>
                <a:latin typeface="+mj-lt"/>
                <a:cs typeface="Arial" panose="020B0604020202020204" pitchFamily="34" charset="0"/>
              </a:rPr>
              <a:t>3</a:t>
            </a:r>
          </a:p>
        </p:txBody>
      </p:sp>
      <p:sp>
        <p:nvSpPr>
          <p:cNvPr id="25" name="Ovale 24">
            <a:extLst>
              <a:ext uri="{FF2B5EF4-FFF2-40B4-BE49-F238E27FC236}">
                <a16:creationId xmlns:a16="http://schemas.microsoft.com/office/drawing/2014/main" id="{8ABB9EC5-1F1B-09BD-EF1E-1292D5C561D0}"/>
              </a:ext>
            </a:extLst>
          </p:cNvPr>
          <p:cNvSpPr>
            <a:spLocks noChangeAspect="1"/>
          </p:cNvSpPr>
          <p:nvPr userDrawn="1"/>
        </p:nvSpPr>
        <p:spPr>
          <a:xfrm>
            <a:off x="17003359" y="4625456"/>
            <a:ext cx="548142" cy="548394"/>
          </a:xfrm>
          <a:prstGeom prst="ellipse">
            <a:avLst/>
          </a:prstGeom>
          <a:solidFill>
            <a:schemeClr val="tx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2000" dirty="0">
                <a:solidFill>
                  <a:schemeClr val="bg1"/>
                </a:solidFill>
                <a:latin typeface="+mj-lt"/>
                <a:cs typeface="Arial" panose="020B0604020202020204" pitchFamily="34" charset="0"/>
              </a:rPr>
              <a:t>4</a:t>
            </a:r>
          </a:p>
        </p:txBody>
      </p:sp>
      <p:sp>
        <p:nvSpPr>
          <p:cNvPr id="26" name="Segnaposto testo 4">
            <a:extLst>
              <a:ext uri="{FF2B5EF4-FFF2-40B4-BE49-F238E27FC236}">
                <a16:creationId xmlns:a16="http://schemas.microsoft.com/office/drawing/2014/main" id="{5BF44DD4-CAAA-7BFC-3695-C3D823A0F52B}"/>
              </a:ext>
            </a:extLst>
          </p:cNvPr>
          <p:cNvSpPr>
            <a:spLocks noGrp="1"/>
          </p:cNvSpPr>
          <p:nvPr>
            <p:ph type="body" sz="quarter" idx="19" hasCustomPrompt="1"/>
          </p:nvPr>
        </p:nvSpPr>
        <p:spPr>
          <a:xfrm>
            <a:off x="1116940" y="5405550"/>
            <a:ext cx="3328060" cy="3052650"/>
          </a:xfrm>
          <a:prstGeom prst="rect">
            <a:avLst/>
          </a:prstGeom>
          <a:ln>
            <a:noFill/>
          </a:ln>
        </p:spPr>
        <p:txBody>
          <a:bodyPr/>
          <a:lstStyle>
            <a:lvl1pPr>
              <a:defRPr sz="2400">
                <a:solidFill>
                  <a:schemeClr val="tx1"/>
                </a:solidFill>
              </a:defRPr>
            </a:lvl1pPr>
          </a:lstStyle>
          <a:p>
            <a:pPr lvl="0"/>
            <a:r>
              <a:rPr lang="it-IT" dirty="0"/>
              <a:t>Click to </a:t>
            </a:r>
            <a:r>
              <a:rPr lang="it-IT" dirty="0" err="1"/>
              <a:t>add</a:t>
            </a:r>
            <a:r>
              <a:rPr lang="it-IT" dirty="0"/>
              <a:t> text</a:t>
            </a:r>
          </a:p>
        </p:txBody>
      </p:sp>
      <p:sp>
        <p:nvSpPr>
          <p:cNvPr id="27" name="Segnaposto testo 4">
            <a:extLst>
              <a:ext uri="{FF2B5EF4-FFF2-40B4-BE49-F238E27FC236}">
                <a16:creationId xmlns:a16="http://schemas.microsoft.com/office/drawing/2014/main" id="{9FC11EE6-21C7-703C-CA3E-E88C52FBD4C4}"/>
              </a:ext>
            </a:extLst>
          </p:cNvPr>
          <p:cNvSpPr>
            <a:spLocks noGrp="1"/>
          </p:cNvSpPr>
          <p:nvPr>
            <p:ph type="body" sz="quarter" idx="20" hasCustomPrompt="1"/>
          </p:nvPr>
        </p:nvSpPr>
        <p:spPr>
          <a:xfrm>
            <a:off x="5975952" y="5405550"/>
            <a:ext cx="3328060" cy="3052650"/>
          </a:xfrm>
          <a:prstGeom prst="rect">
            <a:avLst/>
          </a:prstGeom>
          <a:ln>
            <a:noFill/>
          </a:ln>
        </p:spPr>
        <p:txBody>
          <a:bodyPr/>
          <a:lstStyle>
            <a:lvl1pPr>
              <a:defRPr sz="2400">
                <a:solidFill>
                  <a:schemeClr val="tx1"/>
                </a:solidFill>
              </a:defRPr>
            </a:lvl1pPr>
          </a:lstStyle>
          <a:p>
            <a:pPr lvl="0"/>
            <a:r>
              <a:rPr lang="it-IT" dirty="0"/>
              <a:t>Click to </a:t>
            </a:r>
            <a:r>
              <a:rPr lang="it-IT" dirty="0" err="1"/>
              <a:t>add</a:t>
            </a:r>
            <a:r>
              <a:rPr lang="it-IT" dirty="0"/>
              <a:t> text</a:t>
            </a:r>
          </a:p>
        </p:txBody>
      </p:sp>
      <p:sp>
        <p:nvSpPr>
          <p:cNvPr id="28" name="Segnaposto testo 4">
            <a:extLst>
              <a:ext uri="{FF2B5EF4-FFF2-40B4-BE49-F238E27FC236}">
                <a16:creationId xmlns:a16="http://schemas.microsoft.com/office/drawing/2014/main" id="{32CE9EA2-5478-F27A-9A4A-0B70B88F379D}"/>
              </a:ext>
            </a:extLst>
          </p:cNvPr>
          <p:cNvSpPr>
            <a:spLocks noGrp="1"/>
          </p:cNvSpPr>
          <p:nvPr>
            <p:ph type="body" sz="quarter" idx="21" hasCustomPrompt="1"/>
          </p:nvPr>
        </p:nvSpPr>
        <p:spPr>
          <a:xfrm>
            <a:off x="10773478" y="5405550"/>
            <a:ext cx="3328060" cy="3052650"/>
          </a:xfrm>
          <a:prstGeom prst="rect">
            <a:avLst/>
          </a:prstGeom>
          <a:ln>
            <a:noFill/>
          </a:ln>
        </p:spPr>
        <p:txBody>
          <a:bodyPr/>
          <a:lstStyle>
            <a:lvl1pPr>
              <a:defRPr sz="2400">
                <a:solidFill>
                  <a:schemeClr val="tx1"/>
                </a:solidFill>
              </a:defRPr>
            </a:lvl1pPr>
          </a:lstStyle>
          <a:p>
            <a:pPr lvl="0"/>
            <a:r>
              <a:rPr lang="it-IT" dirty="0"/>
              <a:t>Click to </a:t>
            </a:r>
            <a:r>
              <a:rPr lang="it-IT" dirty="0" err="1"/>
              <a:t>add</a:t>
            </a:r>
            <a:r>
              <a:rPr lang="it-IT" dirty="0"/>
              <a:t> text</a:t>
            </a:r>
          </a:p>
        </p:txBody>
      </p:sp>
      <p:sp>
        <p:nvSpPr>
          <p:cNvPr id="29" name="Segnaposto testo 4">
            <a:extLst>
              <a:ext uri="{FF2B5EF4-FFF2-40B4-BE49-F238E27FC236}">
                <a16:creationId xmlns:a16="http://schemas.microsoft.com/office/drawing/2014/main" id="{FCA2EC61-9189-4324-68AC-7219AC7D5636}"/>
              </a:ext>
            </a:extLst>
          </p:cNvPr>
          <p:cNvSpPr>
            <a:spLocks noGrp="1"/>
          </p:cNvSpPr>
          <p:nvPr>
            <p:ph type="body" sz="quarter" idx="22" hasCustomPrompt="1"/>
          </p:nvPr>
        </p:nvSpPr>
        <p:spPr>
          <a:xfrm>
            <a:off x="15613400" y="5405550"/>
            <a:ext cx="3328060" cy="3052650"/>
          </a:xfrm>
          <a:prstGeom prst="rect">
            <a:avLst/>
          </a:prstGeom>
          <a:ln>
            <a:noFill/>
          </a:ln>
        </p:spPr>
        <p:txBody>
          <a:bodyPr/>
          <a:lstStyle>
            <a:lvl1pPr>
              <a:defRPr sz="2400">
                <a:solidFill>
                  <a:schemeClr val="tx1"/>
                </a:solidFill>
              </a:defRPr>
            </a:lvl1pPr>
          </a:lstStyle>
          <a:p>
            <a:pPr lvl="0"/>
            <a:r>
              <a:rPr lang="it-IT" dirty="0"/>
              <a:t>Click to </a:t>
            </a:r>
            <a:r>
              <a:rPr lang="it-IT" dirty="0" err="1"/>
              <a:t>add</a:t>
            </a:r>
            <a:r>
              <a:rPr lang="it-IT" dirty="0"/>
              <a:t> text</a:t>
            </a:r>
          </a:p>
        </p:txBody>
      </p:sp>
    </p:spTree>
    <p:extLst>
      <p:ext uri="{BB962C8B-B14F-4D97-AF65-F5344CB8AC3E}">
        <p14:creationId xmlns:p14="http://schemas.microsoft.com/office/powerpoint/2010/main" val="877597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Title 4">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E9AE4BD5-21D6-724E-B546-6E38FB95863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p:blipFill>
        <p:spPr>
          <a:xfrm>
            <a:off x="0" y="397"/>
            <a:ext cx="20104099" cy="11308555"/>
          </a:xfrm>
          <a:prstGeom prst="rect">
            <a:avLst/>
          </a:prstGeom>
        </p:spPr>
      </p:pic>
      <p:sp>
        <p:nvSpPr>
          <p:cNvPr id="8" name="Segnaposto testo 7">
            <a:extLst>
              <a:ext uri="{FF2B5EF4-FFF2-40B4-BE49-F238E27FC236}">
                <a16:creationId xmlns:a16="http://schemas.microsoft.com/office/drawing/2014/main" id="{49474F84-7885-1C4F-8735-8E8BE7C9738E}"/>
              </a:ext>
            </a:extLst>
          </p:cNvPr>
          <p:cNvSpPr>
            <a:spLocks noGrp="1"/>
          </p:cNvSpPr>
          <p:nvPr>
            <p:ph type="body" sz="quarter" idx="11" hasCustomPrompt="1"/>
          </p:nvPr>
        </p:nvSpPr>
        <p:spPr>
          <a:xfrm>
            <a:off x="797819" y="2847385"/>
            <a:ext cx="9227080" cy="3986503"/>
          </a:xfrm>
          <a:prstGeom prst="rect">
            <a:avLst/>
          </a:prstGeom>
        </p:spPr>
        <p:txBody>
          <a:bodyPr lIns="0" tIns="0" rIns="0" bIns="0" anchor="ctr"/>
          <a:lstStyle>
            <a:lvl1pPr>
              <a:defRPr sz="7200" spc="0">
                <a:solidFill>
                  <a:srgbClr val="F9F9F9"/>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it-IT"/>
              <a:t>Click To </a:t>
            </a:r>
            <a:r>
              <a:rPr lang="it-IT" err="1"/>
              <a:t>Add</a:t>
            </a:r>
            <a:r>
              <a:rPr lang="it-IT"/>
              <a:t> Title</a:t>
            </a:r>
          </a:p>
        </p:txBody>
      </p:sp>
      <p:pic>
        <p:nvPicPr>
          <p:cNvPr id="9" name="Immagine 8">
            <a:extLst>
              <a:ext uri="{FF2B5EF4-FFF2-40B4-BE49-F238E27FC236}">
                <a16:creationId xmlns:a16="http://schemas.microsoft.com/office/drawing/2014/main" id="{660AA660-48D6-5841-9A8E-8426FB53CB1C}"/>
              </a:ext>
            </a:extLst>
          </p:cNvPr>
          <p:cNvPicPr>
            <a:picLocks noChangeAspect="1"/>
          </p:cNvPicPr>
          <p:nvPr userDrawn="1"/>
        </p:nvPicPr>
        <p:blipFill rotWithShape="1">
          <a:blip r:embed="rId4"/>
          <a:srcRect l="1" r="-10837"/>
          <a:stretch/>
        </p:blipFill>
        <p:spPr>
          <a:xfrm>
            <a:off x="824970" y="9604715"/>
            <a:ext cx="3838470" cy="897862"/>
          </a:xfrm>
          <a:prstGeom prst="rect">
            <a:avLst/>
          </a:prstGeom>
        </p:spPr>
      </p:pic>
    </p:spTree>
    <p:extLst>
      <p:ext uri="{BB962C8B-B14F-4D97-AF65-F5344CB8AC3E}">
        <p14:creationId xmlns:p14="http://schemas.microsoft.com/office/powerpoint/2010/main" val="2737984820"/>
      </p:ext>
    </p:extLst>
  </p:cSld>
  <p:clrMapOvr>
    <a:masterClrMapping/>
  </p:clrMapOvr>
  <p:extLst>
    <p:ext uri="{DCECCB84-F9BA-43D5-87BE-67443E8EF086}">
      <p15:sldGuideLst xmlns:p15="http://schemas.microsoft.com/office/powerpoint/2012/main">
        <p15:guide id="1" orient="horz" pos="3562">
          <p15:clr>
            <a:srgbClr val="FBAE40"/>
          </p15:clr>
        </p15:guide>
        <p15:guide id="2" pos="633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Column Text Light">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7" name="Holder 3">
            <a:extLst>
              <a:ext uri="{FF2B5EF4-FFF2-40B4-BE49-F238E27FC236}">
                <a16:creationId xmlns:a16="http://schemas.microsoft.com/office/drawing/2014/main" id="{8B2DE8F3-EF5F-C54D-AE9F-EE72C019D3E3}"/>
              </a:ext>
            </a:extLst>
          </p:cNvPr>
          <p:cNvSpPr>
            <a:spLocks noGrp="1"/>
          </p:cNvSpPr>
          <p:nvPr>
            <p:ph type="body" idx="10" hasCustomPrompt="1"/>
          </p:nvPr>
        </p:nvSpPr>
        <p:spPr>
          <a:xfrm>
            <a:off x="824969" y="2378075"/>
            <a:ext cx="8616343" cy="73914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8" name="Holder 3">
            <a:extLst>
              <a:ext uri="{FF2B5EF4-FFF2-40B4-BE49-F238E27FC236}">
                <a16:creationId xmlns:a16="http://schemas.microsoft.com/office/drawing/2014/main" id="{05BA3B37-E475-9F49-8FCA-184A2F07D281}"/>
              </a:ext>
            </a:extLst>
          </p:cNvPr>
          <p:cNvSpPr>
            <a:spLocks noGrp="1"/>
          </p:cNvSpPr>
          <p:nvPr>
            <p:ph type="body" idx="12" hasCustomPrompt="1"/>
          </p:nvPr>
        </p:nvSpPr>
        <p:spPr>
          <a:xfrm>
            <a:off x="10652969" y="2378075"/>
            <a:ext cx="8616343" cy="73914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3" name="Titolo 6">
            <a:extLst>
              <a:ext uri="{FF2B5EF4-FFF2-40B4-BE49-F238E27FC236}">
                <a16:creationId xmlns:a16="http://schemas.microsoft.com/office/drawing/2014/main" id="{48123F94-9B1F-0858-694B-1410238A6E3E}"/>
              </a:ext>
            </a:extLst>
          </p:cNvPr>
          <p:cNvSpPr>
            <a:spLocks noGrp="1"/>
          </p:cNvSpPr>
          <p:nvPr>
            <p:ph type="title" hasCustomPrompt="1"/>
          </p:nvPr>
        </p:nvSpPr>
        <p:spPr>
          <a:xfrm>
            <a:off x="824969" y="273560"/>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D3AB748A-B65A-D974-D515-563ADA7788F5}"/>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2765152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Column Text Light">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70" y="2378075"/>
            <a:ext cx="5290081"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10" name="Holder 3">
            <a:extLst>
              <a:ext uri="{FF2B5EF4-FFF2-40B4-BE49-F238E27FC236}">
                <a16:creationId xmlns:a16="http://schemas.microsoft.com/office/drawing/2014/main" id="{1989B72D-997C-2F4D-A13C-19E0B49478DF}"/>
              </a:ext>
            </a:extLst>
          </p:cNvPr>
          <p:cNvSpPr>
            <a:spLocks noGrp="1"/>
          </p:cNvSpPr>
          <p:nvPr>
            <p:ph type="body" idx="15" hasCustomPrompt="1"/>
          </p:nvPr>
        </p:nvSpPr>
        <p:spPr>
          <a:xfrm>
            <a:off x="7404138" y="2378075"/>
            <a:ext cx="5290081"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11" name="Holder 3">
            <a:extLst>
              <a:ext uri="{FF2B5EF4-FFF2-40B4-BE49-F238E27FC236}">
                <a16:creationId xmlns:a16="http://schemas.microsoft.com/office/drawing/2014/main" id="{2ABABFC0-1482-DC4B-B281-396E2D42C9E8}"/>
              </a:ext>
            </a:extLst>
          </p:cNvPr>
          <p:cNvSpPr>
            <a:spLocks noGrp="1"/>
          </p:cNvSpPr>
          <p:nvPr>
            <p:ph type="body" idx="16" hasCustomPrompt="1"/>
          </p:nvPr>
        </p:nvSpPr>
        <p:spPr>
          <a:xfrm>
            <a:off x="13983306" y="2378075"/>
            <a:ext cx="5290081"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3" name="Titolo 6">
            <a:extLst>
              <a:ext uri="{FF2B5EF4-FFF2-40B4-BE49-F238E27FC236}">
                <a16:creationId xmlns:a16="http://schemas.microsoft.com/office/drawing/2014/main" id="{39F11A3C-CA21-AA67-7A39-35BBF1E35F3E}"/>
              </a:ext>
            </a:extLst>
          </p:cNvPr>
          <p:cNvSpPr>
            <a:spLocks noGrp="1"/>
          </p:cNvSpPr>
          <p:nvPr>
            <p:ph type="title" hasCustomPrompt="1"/>
          </p:nvPr>
        </p:nvSpPr>
        <p:spPr>
          <a:xfrm>
            <a:off x="824969" y="287415"/>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9032EAA8-4B0F-B866-55D1-F72D95FD6CCC}"/>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9212734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16:9 Light">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02A47CF0-C5EF-F14B-828B-EAE15B4C7DDF}"/>
              </a:ext>
            </a:extLst>
          </p:cNvPr>
          <p:cNvSpPr>
            <a:spLocks noGrp="1"/>
          </p:cNvSpPr>
          <p:nvPr>
            <p:ph type="sldNum" sz="quarter" idx="11"/>
          </p:nvPr>
        </p:nvSpPr>
        <p:spPr>
          <a:xfrm>
            <a:off x="14649446" y="10728010"/>
            <a:ext cx="4623943" cy="307777"/>
          </a:xfrm>
          <a:prstGeom prst="rect">
            <a:avLst/>
          </a:prstGeom>
        </p:spPr>
        <p:txBody>
          <a:bodyPr/>
          <a:lstStyle/>
          <a:p>
            <a:fld id="{B6F15528-21DE-4FAA-801E-634DDDAF4B2B}" type="slidenum">
              <a:rPr lang="it-IT" smtClean="0"/>
              <a:pPr/>
              <a:t>‹N›</a:t>
            </a:fld>
            <a:endParaRPr lang="it-IT"/>
          </a:p>
        </p:txBody>
      </p:sp>
      <p:sp>
        <p:nvSpPr>
          <p:cNvPr id="7" name="Holder 3">
            <a:extLst>
              <a:ext uri="{FF2B5EF4-FFF2-40B4-BE49-F238E27FC236}">
                <a16:creationId xmlns:a16="http://schemas.microsoft.com/office/drawing/2014/main" id="{CDA17187-B78F-264B-B96D-074A00183F0E}"/>
              </a:ext>
            </a:extLst>
          </p:cNvPr>
          <p:cNvSpPr>
            <a:spLocks noGrp="1"/>
          </p:cNvSpPr>
          <p:nvPr>
            <p:ph type="body" idx="1" hasCustomPrompt="1"/>
          </p:nvPr>
        </p:nvSpPr>
        <p:spPr>
          <a:xfrm rot="16200000">
            <a:off x="14332254" y="4787065"/>
            <a:ext cx="8890530" cy="991737"/>
          </a:xfrm>
          <a:prstGeom prst="rect">
            <a:avLst/>
          </a:prstGeom>
        </p:spPr>
        <p:txBody>
          <a:bodyPr lIns="0" tIns="0" rIns="0" bIns="0" anchor="b">
            <a:noAutofit/>
          </a:bodyPr>
          <a:lstStyle>
            <a:lvl1pPr marL="0" indent="0" algn="ctr">
              <a:buFont typeface="Arial" panose="020B0604020202020204" pitchFamily="34" charset="0"/>
              <a:buNone/>
              <a:defRPr sz="2000" b="0" i="0">
                <a:solidFill>
                  <a:srgbClr val="010813"/>
                </a:solidFill>
                <a:latin typeface="+mn-lt"/>
                <a:cs typeface="Arial" panose="020B0604020202020204" pitchFamily="34" charset="0"/>
              </a:defRPr>
            </a:lvl1pPr>
          </a:lstStyle>
          <a:p>
            <a:r>
              <a:rPr lang="it-IT"/>
              <a:t>Click to </a:t>
            </a:r>
            <a:r>
              <a:rPr lang="it-IT" err="1"/>
              <a:t>add</a:t>
            </a:r>
            <a:r>
              <a:rPr lang="it-IT"/>
              <a:t> text</a:t>
            </a:r>
            <a:endParaRPr/>
          </a:p>
        </p:txBody>
      </p:sp>
      <p:sp>
        <p:nvSpPr>
          <p:cNvPr id="2" name="Segnaposto risorsa multimediale 10">
            <a:extLst>
              <a:ext uri="{FF2B5EF4-FFF2-40B4-BE49-F238E27FC236}">
                <a16:creationId xmlns:a16="http://schemas.microsoft.com/office/drawing/2014/main" id="{A5C77C7D-247D-1B0C-8C00-3D4BDEC9D17A}"/>
              </a:ext>
            </a:extLst>
          </p:cNvPr>
          <p:cNvSpPr>
            <a:spLocks noGrp="1"/>
          </p:cNvSpPr>
          <p:nvPr>
            <p:ph type="media" sz="quarter" idx="12"/>
          </p:nvPr>
        </p:nvSpPr>
        <p:spPr>
          <a:xfrm>
            <a:off x="2149356" y="854076"/>
            <a:ext cx="15805389" cy="8874123"/>
          </a:xfrm>
          <a:prstGeom prst="rect">
            <a:avLst/>
          </a:prstGeom>
          <a:effectLst/>
        </p:spPr>
        <p:txBody>
          <a:bodyPr/>
          <a:lstStyle>
            <a:lvl1pPr algn="ctr">
              <a:defRPr b="0" i="0">
                <a:solidFill>
                  <a:schemeClr val="bg1"/>
                </a:solidFill>
                <a:latin typeface="Avenir Book" panose="02000503020000020003" pitchFamily="2" charset="0"/>
                <a:cs typeface="Arial" panose="020B0604020202020204" pitchFamily="34" charset="0"/>
              </a:defRPr>
            </a:lvl1pPr>
          </a:lstStyle>
          <a:p>
            <a:endParaRPr lang="it-IT"/>
          </a:p>
        </p:txBody>
      </p:sp>
    </p:spTree>
    <p:extLst>
      <p:ext uri="{BB962C8B-B14F-4D97-AF65-F5344CB8AC3E}">
        <p14:creationId xmlns:p14="http://schemas.microsoft.com/office/powerpoint/2010/main" val="10125080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4:3 Light">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02A47CF0-C5EF-F14B-828B-EAE15B4C7DDF}"/>
              </a:ext>
            </a:extLst>
          </p:cNvPr>
          <p:cNvSpPr>
            <a:spLocks noGrp="1"/>
          </p:cNvSpPr>
          <p:nvPr>
            <p:ph type="sldNum" sz="quarter" idx="11"/>
          </p:nvPr>
        </p:nvSpPr>
        <p:spPr>
          <a:xfrm>
            <a:off x="14649446" y="10728010"/>
            <a:ext cx="4623943" cy="307777"/>
          </a:xfrm>
          <a:prstGeom prst="rect">
            <a:avLst/>
          </a:prstGeom>
        </p:spPr>
        <p:txBody>
          <a:bodyPr/>
          <a:lstStyle/>
          <a:p>
            <a:fld id="{B6F15528-21DE-4FAA-801E-634DDDAF4B2B}" type="slidenum">
              <a:rPr lang="it-IT" smtClean="0"/>
              <a:pPr/>
              <a:t>‹N›</a:t>
            </a:fld>
            <a:endParaRPr lang="it-IT"/>
          </a:p>
        </p:txBody>
      </p:sp>
      <p:sp>
        <p:nvSpPr>
          <p:cNvPr id="7" name="Holder 3">
            <a:extLst>
              <a:ext uri="{FF2B5EF4-FFF2-40B4-BE49-F238E27FC236}">
                <a16:creationId xmlns:a16="http://schemas.microsoft.com/office/drawing/2014/main" id="{CDA17187-B78F-264B-B96D-074A00183F0E}"/>
              </a:ext>
            </a:extLst>
          </p:cNvPr>
          <p:cNvSpPr>
            <a:spLocks noGrp="1"/>
          </p:cNvSpPr>
          <p:nvPr>
            <p:ph type="body" idx="1" hasCustomPrompt="1"/>
          </p:nvPr>
        </p:nvSpPr>
        <p:spPr>
          <a:xfrm rot="16200000">
            <a:off x="14332254" y="4787065"/>
            <a:ext cx="8890530" cy="991737"/>
          </a:xfrm>
          <a:prstGeom prst="rect">
            <a:avLst/>
          </a:prstGeom>
        </p:spPr>
        <p:txBody>
          <a:bodyPr lIns="0" tIns="0" rIns="0" bIns="0" anchor="b">
            <a:noAutofit/>
          </a:bodyPr>
          <a:lstStyle>
            <a:lvl1pPr marL="0" marR="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sz="2000" b="0" i="0">
                <a:solidFill>
                  <a:srgbClr val="010813"/>
                </a:solidFill>
                <a:latin typeface="+mn-lt"/>
                <a:cs typeface="Arial" panose="020B0604020202020204" pitchFamily="34" charset="0"/>
              </a:defRPr>
            </a:lvl1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it-IT"/>
              <a:t>Click to </a:t>
            </a:r>
            <a:r>
              <a:rPr lang="it-IT" err="1"/>
              <a:t>add</a:t>
            </a:r>
            <a:r>
              <a:rPr lang="it-IT"/>
              <a:t> text</a:t>
            </a:r>
          </a:p>
        </p:txBody>
      </p:sp>
      <p:sp>
        <p:nvSpPr>
          <p:cNvPr id="2" name="Segnaposto risorsa multimediale 10">
            <a:extLst>
              <a:ext uri="{FF2B5EF4-FFF2-40B4-BE49-F238E27FC236}">
                <a16:creationId xmlns:a16="http://schemas.microsoft.com/office/drawing/2014/main" id="{375AF658-100B-A944-0987-3C891F30C697}"/>
              </a:ext>
            </a:extLst>
          </p:cNvPr>
          <p:cNvSpPr>
            <a:spLocks noGrp="1"/>
          </p:cNvSpPr>
          <p:nvPr>
            <p:ph type="media" sz="quarter" idx="13"/>
          </p:nvPr>
        </p:nvSpPr>
        <p:spPr>
          <a:xfrm>
            <a:off x="4158895" y="854076"/>
            <a:ext cx="11786308" cy="8874123"/>
          </a:xfrm>
          <a:prstGeom prst="rect">
            <a:avLst/>
          </a:prstGeom>
          <a:effectLst/>
        </p:spPr>
        <p:txBody>
          <a:bodyPr/>
          <a:lstStyle>
            <a:lvl1pPr algn="ctr">
              <a:defRPr b="0" i="0">
                <a:solidFill>
                  <a:schemeClr val="bg1"/>
                </a:solidFill>
                <a:latin typeface="Avenir Book" panose="02000503020000020003" pitchFamily="2" charset="0"/>
                <a:cs typeface="Arial" panose="020B0604020202020204" pitchFamily="34" charset="0"/>
              </a:defRPr>
            </a:lvl1pPr>
          </a:lstStyle>
          <a:p>
            <a:endParaRPr lang="it-IT"/>
          </a:p>
        </p:txBody>
      </p:sp>
    </p:spTree>
    <p:extLst>
      <p:ext uri="{BB962C8B-B14F-4D97-AF65-F5344CB8AC3E}">
        <p14:creationId xmlns:p14="http://schemas.microsoft.com/office/powerpoint/2010/main" val="1784266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 1 Asset Light">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7" name="Segnaposto immagine 2">
            <a:extLst>
              <a:ext uri="{FF2B5EF4-FFF2-40B4-BE49-F238E27FC236}">
                <a16:creationId xmlns:a16="http://schemas.microsoft.com/office/drawing/2014/main" id="{30919E38-EC4F-9A45-8ED2-C619C579A888}"/>
              </a:ext>
            </a:extLst>
          </p:cNvPr>
          <p:cNvSpPr>
            <a:spLocks noGrp="1"/>
          </p:cNvSpPr>
          <p:nvPr>
            <p:ph type="pic" sz="quarter" idx="12" hasCustomPrompt="1"/>
          </p:nvPr>
        </p:nvSpPr>
        <p:spPr>
          <a:xfrm>
            <a:off x="10052050" y="0"/>
            <a:ext cx="10052050" cy="11309350"/>
          </a:xfrm>
          <a:prstGeom prst="rect">
            <a:avLst/>
          </a:prstGeom>
        </p:spPr>
        <p:txBody>
          <a:bodyPr/>
          <a:lstStyle>
            <a:lvl1pPr algn="ctr">
              <a:defRPr>
                <a:solidFill>
                  <a:schemeClr val="tx1"/>
                </a:solidFill>
              </a:defRPr>
            </a:lvl1pPr>
          </a:lstStyle>
          <a:p>
            <a:r>
              <a:rPr lang="it-IT" err="1"/>
              <a:t>Asset</a:t>
            </a:r>
            <a:endParaRPr lang="it-IT"/>
          </a:p>
        </p:txBody>
      </p:sp>
      <p:sp>
        <p:nvSpPr>
          <p:cNvPr id="3" name="Holder 3">
            <a:extLst>
              <a:ext uri="{FF2B5EF4-FFF2-40B4-BE49-F238E27FC236}">
                <a16:creationId xmlns:a16="http://schemas.microsoft.com/office/drawing/2014/main" id="{C70F9A79-1066-8EBD-A8C7-E9F801B7A06E}"/>
              </a:ext>
            </a:extLst>
          </p:cNvPr>
          <p:cNvSpPr>
            <a:spLocks noGrp="1"/>
          </p:cNvSpPr>
          <p:nvPr>
            <p:ph type="body" idx="10" hasCustomPrompt="1"/>
          </p:nvPr>
        </p:nvSpPr>
        <p:spPr>
          <a:xfrm>
            <a:off x="824969" y="2612535"/>
            <a:ext cx="8084079"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5" name="Titolo 6">
            <a:extLst>
              <a:ext uri="{FF2B5EF4-FFF2-40B4-BE49-F238E27FC236}">
                <a16:creationId xmlns:a16="http://schemas.microsoft.com/office/drawing/2014/main" id="{C0854208-7ACE-8E1A-CEC4-F83DF6174753}"/>
              </a:ext>
            </a:extLst>
          </p:cNvPr>
          <p:cNvSpPr>
            <a:spLocks noGrp="1"/>
          </p:cNvSpPr>
          <p:nvPr>
            <p:ph type="title" hasCustomPrompt="1"/>
          </p:nvPr>
        </p:nvSpPr>
        <p:spPr>
          <a:xfrm>
            <a:off x="824969" y="273560"/>
            <a:ext cx="8084079"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AFA46394-15EC-30AF-C5A7-3009F521E832}"/>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515028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 2 Asset Light">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8" name="Segnaposto immagine 2">
            <a:extLst>
              <a:ext uri="{FF2B5EF4-FFF2-40B4-BE49-F238E27FC236}">
                <a16:creationId xmlns:a16="http://schemas.microsoft.com/office/drawing/2014/main" id="{6D8352DA-1A49-FA42-8CB9-219963D2413D}"/>
              </a:ext>
            </a:extLst>
          </p:cNvPr>
          <p:cNvSpPr>
            <a:spLocks noGrp="1"/>
          </p:cNvSpPr>
          <p:nvPr>
            <p:ph type="pic" sz="quarter" idx="11" hasCustomPrompt="1"/>
          </p:nvPr>
        </p:nvSpPr>
        <p:spPr>
          <a:xfrm>
            <a:off x="10052050" y="-1"/>
            <a:ext cx="10052050" cy="5654675"/>
          </a:xfrm>
          <a:prstGeom prst="rect">
            <a:avLst/>
          </a:prstGeom>
        </p:spPr>
        <p:txBody>
          <a:bodyPr/>
          <a:lstStyle>
            <a:lvl1pPr algn="ctr">
              <a:defRPr>
                <a:solidFill>
                  <a:schemeClr val="tx1"/>
                </a:solidFill>
              </a:defRPr>
            </a:lvl1pPr>
          </a:lstStyle>
          <a:p>
            <a:r>
              <a:rPr lang="it-IT" err="1"/>
              <a:t>Asset</a:t>
            </a:r>
            <a:endParaRPr lang="it-IT"/>
          </a:p>
        </p:txBody>
      </p:sp>
      <p:sp>
        <p:nvSpPr>
          <p:cNvPr id="10" name="Segnaposto immagine 2">
            <a:extLst>
              <a:ext uri="{FF2B5EF4-FFF2-40B4-BE49-F238E27FC236}">
                <a16:creationId xmlns:a16="http://schemas.microsoft.com/office/drawing/2014/main" id="{071CF87D-89AA-2C44-B7D4-3853DC11CC04}"/>
              </a:ext>
            </a:extLst>
          </p:cNvPr>
          <p:cNvSpPr>
            <a:spLocks noGrp="1"/>
          </p:cNvSpPr>
          <p:nvPr>
            <p:ph type="pic" sz="quarter" idx="12" hasCustomPrompt="1"/>
          </p:nvPr>
        </p:nvSpPr>
        <p:spPr>
          <a:xfrm>
            <a:off x="10052050" y="5654674"/>
            <a:ext cx="10052050" cy="5654674"/>
          </a:xfrm>
          <a:prstGeom prst="rect">
            <a:avLst/>
          </a:prstGeom>
        </p:spPr>
        <p:txBody>
          <a:bodyPr/>
          <a:lstStyle>
            <a:lvl1pPr algn="ctr">
              <a:defRPr>
                <a:solidFill>
                  <a:schemeClr val="tx1"/>
                </a:solidFill>
              </a:defRPr>
            </a:lvl1pPr>
          </a:lstStyle>
          <a:p>
            <a:r>
              <a:rPr lang="it-IT" err="1"/>
              <a:t>Asset</a:t>
            </a:r>
            <a:endParaRPr lang="it-IT"/>
          </a:p>
        </p:txBody>
      </p:sp>
      <p:sp>
        <p:nvSpPr>
          <p:cNvPr id="4" name="Holder 3">
            <a:extLst>
              <a:ext uri="{FF2B5EF4-FFF2-40B4-BE49-F238E27FC236}">
                <a16:creationId xmlns:a16="http://schemas.microsoft.com/office/drawing/2014/main" id="{15152EEA-36F0-8222-7323-4E30E69DC8A9}"/>
              </a:ext>
            </a:extLst>
          </p:cNvPr>
          <p:cNvSpPr>
            <a:spLocks noGrp="1"/>
          </p:cNvSpPr>
          <p:nvPr>
            <p:ph type="body" idx="10" hasCustomPrompt="1"/>
          </p:nvPr>
        </p:nvSpPr>
        <p:spPr>
          <a:xfrm>
            <a:off x="824969" y="2612535"/>
            <a:ext cx="8084079"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2" name="Titolo 6">
            <a:extLst>
              <a:ext uri="{FF2B5EF4-FFF2-40B4-BE49-F238E27FC236}">
                <a16:creationId xmlns:a16="http://schemas.microsoft.com/office/drawing/2014/main" id="{6722EB7D-FC0B-1CD1-C52C-A1233764FB5E}"/>
              </a:ext>
            </a:extLst>
          </p:cNvPr>
          <p:cNvSpPr>
            <a:spLocks noGrp="1"/>
          </p:cNvSpPr>
          <p:nvPr>
            <p:ph type="title" hasCustomPrompt="1"/>
          </p:nvPr>
        </p:nvSpPr>
        <p:spPr>
          <a:xfrm>
            <a:off x="824969" y="273560"/>
            <a:ext cx="8084079"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3" name="Segnaposto immagine 7">
            <a:extLst>
              <a:ext uri="{FF2B5EF4-FFF2-40B4-BE49-F238E27FC236}">
                <a16:creationId xmlns:a16="http://schemas.microsoft.com/office/drawing/2014/main" id="{283335CC-5CD3-8129-8AB0-C600A6306E16}"/>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3070826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 3 Asset Light">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8" name="Segnaposto immagine 2">
            <a:extLst>
              <a:ext uri="{FF2B5EF4-FFF2-40B4-BE49-F238E27FC236}">
                <a16:creationId xmlns:a16="http://schemas.microsoft.com/office/drawing/2014/main" id="{6D8352DA-1A49-FA42-8CB9-219963D2413D}"/>
              </a:ext>
            </a:extLst>
          </p:cNvPr>
          <p:cNvSpPr>
            <a:spLocks noGrp="1"/>
          </p:cNvSpPr>
          <p:nvPr>
            <p:ph type="pic" sz="quarter" idx="11" hasCustomPrompt="1"/>
          </p:nvPr>
        </p:nvSpPr>
        <p:spPr>
          <a:xfrm>
            <a:off x="10052050" y="-1"/>
            <a:ext cx="4925822" cy="5654675"/>
          </a:xfrm>
          <a:prstGeom prst="rect">
            <a:avLst/>
          </a:prstGeom>
        </p:spPr>
        <p:txBody>
          <a:bodyPr/>
          <a:lstStyle>
            <a:lvl1pPr algn="ctr">
              <a:defRPr>
                <a:solidFill>
                  <a:schemeClr val="tx1"/>
                </a:solidFill>
              </a:defRPr>
            </a:lvl1pPr>
          </a:lstStyle>
          <a:p>
            <a:r>
              <a:rPr lang="it-IT" err="1"/>
              <a:t>Asset</a:t>
            </a:r>
            <a:endParaRPr lang="it-IT"/>
          </a:p>
        </p:txBody>
      </p:sp>
      <p:sp>
        <p:nvSpPr>
          <p:cNvPr id="10" name="Segnaposto immagine 2">
            <a:extLst>
              <a:ext uri="{FF2B5EF4-FFF2-40B4-BE49-F238E27FC236}">
                <a16:creationId xmlns:a16="http://schemas.microsoft.com/office/drawing/2014/main" id="{071CF87D-89AA-2C44-B7D4-3853DC11CC04}"/>
              </a:ext>
            </a:extLst>
          </p:cNvPr>
          <p:cNvSpPr>
            <a:spLocks noGrp="1"/>
          </p:cNvSpPr>
          <p:nvPr>
            <p:ph type="pic" sz="quarter" idx="12" hasCustomPrompt="1"/>
          </p:nvPr>
        </p:nvSpPr>
        <p:spPr>
          <a:xfrm>
            <a:off x="10052050" y="5653608"/>
            <a:ext cx="10052050" cy="5655742"/>
          </a:xfrm>
          <a:prstGeom prst="rect">
            <a:avLst/>
          </a:prstGeom>
        </p:spPr>
        <p:txBody>
          <a:bodyPr/>
          <a:lstStyle>
            <a:lvl1pPr algn="ctr">
              <a:defRPr>
                <a:solidFill>
                  <a:schemeClr val="tx1"/>
                </a:solidFill>
              </a:defRPr>
            </a:lvl1pPr>
          </a:lstStyle>
          <a:p>
            <a:r>
              <a:rPr lang="it-IT" err="1"/>
              <a:t>Asset</a:t>
            </a:r>
            <a:endParaRPr lang="it-IT"/>
          </a:p>
        </p:txBody>
      </p:sp>
      <p:sp>
        <p:nvSpPr>
          <p:cNvPr id="4" name="Holder 3">
            <a:extLst>
              <a:ext uri="{FF2B5EF4-FFF2-40B4-BE49-F238E27FC236}">
                <a16:creationId xmlns:a16="http://schemas.microsoft.com/office/drawing/2014/main" id="{15152EEA-36F0-8222-7323-4E30E69DC8A9}"/>
              </a:ext>
            </a:extLst>
          </p:cNvPr>
          <p:cNvSpPr>
            <a:spLocks noGrp="1"/>
          </p:cNvSpPr>
          <p:nvPr>
            <p:ph type="body" idx="10" hasCustomPrompt="1"/>
          </p:nvPr>
        </p:nvSpPr>
        <p:spPr>
          <a:xfrm>
            <a:off x="824969" y="2612535"/>
            <a:ext cx="8084079"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2" name="Titolo 6">
            <a:extLst>
              <a:ext uri="{FF2B5EF4-FFF2-40B4-BE49-F238E27FC236}">
                <a16:creationId xmlns:a16="http://schemas.microsoft.com/office/drawing/2014/main" id="{6722EB7D-FC0B-1CD1-C52C-A1233764FB5E}"/>
              </a:ext>
            </a:extLst>
          </p:cNvPr>
          <p:cNvSpPr>
            <a:spLocks noGrp="1"/>
          </p:cNvSpPr>
          <p:nvPr>
            <p:ph type="title" hasCustomPrompt="1"/>
          </p:nvPr>
        </p:nvSpPr>
        <p:spPr>
          <a:xfrm>
            <a:off x="824969" y="273560"/>
            <a:ext cx="8084079"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7" name="Segnaposto immagine 2">
            <a:extLst>
              <a:ext uri="{FF2B5EF4-FFF2-40B4-BE49-F238E27FC236}">
                <a16:creationId xmlns:a16="http://schemas.microsoft.com/office/drawing/2014/main" id="{F1554001-7137-8949-B976-E38AD228B76D}"/>
              </a:ext>
            </a:extLst>
          </p:cNvPr>
          <p:cNvSpPr>
            <a:spLocks noGrp="1"/>
          </p:cNvSpPr>
          <p:nvPr>
            <p:ph type="pic" sz="quarter" idx="13" hasCustomPrompt="1"/>
          </p:nvPr>
        </p:nvSpPr>
        <p:spPr>
          <a:xfrm>
            <a:off x="14977872" y="-1066"/>
            <a:ext cx="5126228" cy="5654675"/>
          </a:xfrm>
          <a:prstGeom prst="rect">
            <a:avLst/>
          </a:prstGeom>
        </p:spPr>
        <p:txBody>
          <a:bodyPr/>
          <a:lstStyle>
            <a:lvl1pPr algn="ctr">
              <a:defRPr>
                <a:solidFill>
                  <a:schemeClr val="tx1"/>
                </a:solidFill>
              </a:defRPr>
            </a:lvl1pPr>
          </a:lstStyle>
          <a:p>
            <a:r>
              <a:rPr lang="it-IT" err="1"/>
              <a:t>Asset</a:t>
            </a:r>
            <a:endParaRPr lang="it-IT"/>
          </a:p>
        </p:txBody>
      </p:sp>
      <p:sp>
        <p:nvSpPr>
          <p:cNvPr id="3" name="Segnaposto immagine 7">
            <a:extLst>
              <a:ext uri="{FF2B5EF4-FFF2-40B4-BE49-F238E27FC236}">
                <a16:creationId xmlns:a16="http://schemas.microsoft.com/office/drawing/2014/main" id="{DFDA8DAF-9466-CB53-6BE4-E99F6D981B81}"/>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5413465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 4 Asset Light">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7" name="Segnaposto immagine 2">
            <a:extLst>
              <a:ext uri="{FF2B5EF4-FFF2-40B4-BE49-F238E27FC236}">
                <a16:creationId xmlns:a16="http://schemas.microsoft.com/office/drawing/2014/main" id="{891A0D7A-50AE-BA49-8538-CB516413347E}"/>
              </a:ext>
            </a:extLst>
          </p:cNvPr>
          <p:cNvSpPr>
            <a:spLocks noGrp="1"/>
          </p:cNvSpPr>
          <p:nvPr>
            <p:ph type="pic" sz="quarter" idx="11" hasCustomPrompt="1"/>
          </p:nvPr>
        </p:nvSpPr>
        <p:spPr>
          <a:xfrm>
            <a:off x="10052051" y="-1"/>
            <a:ext cx="5025600" cy="5654675"/>
          </a:xfrm>
          <a:prstGeom prst="rect">
            <a:avLst/>
          </a:prstGeom>
        </p:spPr>
        <p:txBody>
          <a:bodyPr/>
          <a:lstStyle>
            <a:lvl1pPr algn="ctr">
              <a:defRPr>
                <a:solidFill>
                  <a:schemeClr val="tx1"/>
                </a:solidFill>
              </a:defRPr>
            </a:lvl1pPr>
          </a:lstStyle>
          <a:p>
            <a:r>
              <a:rPr lang="it-IT" err="1"/>
              <a:t>Asset</a:t>
            </a:r>
            <a:endParaRPr lang="it-IT"/>
          </a:p>
        </p:txBody>
      </p:sp>
      <p:sp>
        <p:nvSpPr>
          <p:cNvPr id="11" name="Segnaposto immagine 2">
            <a:extLst>
              <a:ext uri="{FF2B5EF4-FFF2-40B4-BE49-F238E27FC236}">
                <a16:creationId xmlns:a16="http://schemas.microsoft.com/office/drawing/2014/main" id="{F5C6029E-4465-5F49-B370-1BFD7B149A52}"/>
              </a:ext>
            </a:extLst>
          </p:cNvPr>
          <p:cNvSpPr>
            <a:spLocks noGrp="1"/>
          </p:cNvSpPr>
          <p:nvPr>
            <p:ph type="pic" sz="quarter" idx="12" hasCustomPrompt="1"/>
          </p:nvPr>
        </p:nvSpPr>
        <p:spPr>
          <a:xfrm>
            <a:off x="10052051" y="5654675"/>
            <a:ext cx="5025600" cy="5654674"/>
          </a:xfrm>
          <a:prstGeom prst="rect">
            <a:avLst/>
          </a:prstGeom>
        </p:spPr>
        <p:txBody>
          <a:bodyPr/>
          <a:lstStyle>
            <a:lvl1pPr algn="ctr">
              <a:defRPr>
                <a:solidFill>
                  <a:schemeClr val="tx1"/>
                </a:solidFill>
              </a:defRPr>
            </a:lvl1pPr>
          </a:lstStyle>
          <a:p>
            <a:r>
              <a:rPr lang="it-IT" err="1"/>
              <a:t>Asset</a:t>
            </a:r>
            <a:endParaRPr lang="it-IT"/>
          </a:p>
        </p:txBody>
      </p:sp>
      <p:sp>
        <p:nvSpPr>
          <p:cNvPr id="13" name="Segnaposto immagine 2">
            <a:extLst>
              <a:ext uri="{FF2B5EF4-FFF2-40B4-BE49-F238E27FC236}">
                <a16:creationId xmlns:a16="http://schemas.microsoft.com/office/drawing/2014/main" id="{5DD03AC0-7C70-174B-BB00-FF5ECD3F7FB8}"/>
              </a:ext>
            </a:extLst>
          </p:cNvPr>
          <p:cNvSpPr>
            <a:spLocks noGrp="1"/>
          </p:cNvSpPr>
          <p:nvPr>
            <p:ph type="pic" sz="quarter" idx="13" hasCustomPrompt="1"/>
          </p:nvPr>
        </p:nvSpPr>
        <p:spPr>
          <a:xfrm>
            <a:off x="15078500" y="0"/>
            <a:ext cx="5025600" cy="5654674"/>
          </a:xfrm>
          <a:prstGeom prst="rect">
            <a:avLst/>
          </a:prstGeom>
        </p:spPr>
        <p:txBody>
          <a:bodyPr/>
          <a:lstStyle>
            <a:lvl1pPr algn="ctr">
              <a:defRPr>
                <a:solidFill>
                  <a:schemeClr val="tx1"/>
                </a:solidFill>
              </a:defRPr>
            </a:lvl1pPr>
          </a:lstStyle>
          <a:p>
            <a:r>
              <a:rPr lang="it-IT" err="1"/>
              <a:t>Asset</a:t>
            </a:r>
            <a:endParaRPr lang="it-IT"/>
          </a:p>
        </p:txBody>
      </p:sp>
      <p:sp>
        <p:nvSpPr>
          <p:cNvPr id="14" name="Segnaposto immagine 2">
            <a:extLst>
              <a:ext uri="{FF2B5EF4-FFF2-40B4-BE49-F238E27FC236}">
                <a16:creationId xmlns:a16="http://schemas.microsoft.com/office/drawing/2014/main" id="{73DB8139-AE74-6648-97DC-782FB3C96870}"/>
              </a:ext>
            </a:extLst>
          </p:cNvPr>
          <p:cNvSpPr>
            <a:spLocks noGrp="1"/>
          </p:cNvSpPr>
          <p:nvPr>
            <p:ph type="pic" sz="quarter" idx="14" hasCustomPrompt="1"/>
          </p:nvPr>
        </p:nvSpPr>
        <p:spPr>
          <a:xfrm>
            <a:off x="15078500" y="5654675"/>
            <a:ext cx="5025600" cy="5654674"/>
          </a:xfrm>
          <a:prstGeom prst="rect">
            <a:avLst/>
          </a:prstGeom>
        </p:spPr>
        <p:txBody>
          <a:bodyPr/>
          <a:lstStyle>
            <a:lvl1pPr algn="ctr">
              <a:defRPr>
                <a:solidFill>
                  <a:schemeClr val="tx1"/>
                </a:solidFill>
              </a:defRPr>
            </a:lvl1pPr>
          </a:lstStyle>
          <a:p>
            <a:r>
              <a:rPr lang="it-IT" err="1"/>
              <a:t>Asset</a:t>
            </a:r>
            <a:endParaRPr lang="it-IT"/>
          </a:p>
        </p:txBody>
      </p:sp>
      <p:sp>
        <p:nvSpPr>
          <p:cNvPr id="3" name="Holder 3">
            <a:extLst>
              <a:ext uri="{FF2B5EF4-FFF2-40B4-BE49-F238E27FC236}">
                <a16:creationId xmlns:a16="http://schemas.microsoft.com/office/drawing/2014/main" id="{F5FCF482-89D6-0E54-F8CA-7DA4E33F6A1B}"/>
              </a:ext>
            </a:extLst>
          </p:cNvPr>
          <p:cNvSpPr>
            <a:spLocks noGrp="1"/>
          </p:cNvSpPr>
          <p:nvPr>
            <p:ph type="body" idx="10" hasCustomPrompt="1"/>
          </p:nvPr>
        </p:nvSpPr>
        <p:spPr>
          <a:xfrm>
            <a:off x="824969" y="2612535"/>
            <a:ext cx="8084079" cy="73152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010813"/>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4" name="Titolo 6">
            <a:extLst>
              <a:ext uri="{FF2B5EF4-FFF2-40B4-BE49-F238E27FC236}">
                <a16:creationId xmlns:a16="http://schemas.microsoft.com/office/drawing/2014/main" id="{DCE2AF19-AEBB-CD82-B0D2-0D44AF64A90E}"/>
              </a:ext>
            </a:extLst>
          </p:cNvPr>
          <p:cNvSpPr>
            <a:spLocks noGrp="1"/>
          </p:cNvSpPr>
          <p:nvPr>
            <p:ph type="title" hasCustomPrompt="1"/>
          </p:nvPr>
        </p:nvSpPr>
        <p:spPr>
          <a:xfrm>
            <a:off x="824969" y="273560"/>
            <a:ext cx="8084079"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938D832B-9A8C-22D4-B215-A244579237A0}"/>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23904644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column Asset + Text Light">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12" name="Holder 3">
            <a:extLst>
              <a:ext uri="{FF2B5EF4-FFF2-40B4-BE49-F238E27FC236}">
                <a16:creationId xmlns:a16="http://schemas.microsoft.com/office/drawing/2014/main" id="{98CD3DD1-7825-3E43-B0BB-D0163E90E65C}"/>
              </a:ext>
            </a:extLst>
          </p:cNvPr>
          <p:cNvSpPr>
            <a:spLocks noGrp="1"/>
          </p:cNvSpPr>
          <p:nvPr>
            <p:ph type="body" idx="10" hasCustomPrompt="1"/>
          </p:nvPr>
        </p:nvSpPr>
        <p:spPr>
          <a:xfrm>
            <a:off x="824970" y="6645275"/>
            <a:ext cx="5290081" cy="30480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tx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10" name="Holder 3">
            <a:extLst>
              <a:ext uri="{FF2B5EF4-FFF2-40B4-BE49-F238E27FC236}">
                <a16:creationId xmlns:a16="http://schemas.microsoft.com/office/drawing/2014/main" id="{1989B72D-997C-2F4D-A13C-19E0B49478DF}"/>
              </a:ext>
            </a:extLst>
          </p:cNvPr>
          <p:cNvSpPr>
            <a:spLocks noGrp="1"/>
          </p:cNvSpPr>
          <p:nvPr>
            <p:ph type="body" idx="15" hasCustomPrompt="1"/>
          </p:nvPr>
        </p:nvSpPr>
        <p:spPr>
          <a:xfrm>
            <a:off x="7404138" y="6645275"/>
            <a:ext cx="5290081" cy="30480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tx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11" name="Holder 3">
            <a:extLst>
              <a:ext uri="{FF2B5EF4-FFF2-40B4-BE49-F238E27FC236}">
                <a16:creationId xmlns:a16="http://schemas.microsoft.com/office/drawing/2014/main" id="{2ABABFC0-1482-DC4B-B281-396E2D42C9E8}"/>
              </a:ext>
            </a:extLst>
          </p:cNvPr>
          <p:cNvSpPr>
            <a:spLocks noGrp="1"/>
          </p:cNvSpPr>
          <p:nvPr>
            <p:ph type="body" idx="16" hasCustomPrompt="1"/>
          </p:nvPr>
        </p:nvSpPr>
        <p:spPr>
          <a:xfrm>
            <a:off x="13983306" y="6645275"/>
            <a:ext cx="5290081" cy="30480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chemeClr val="tx1"/>
                </a:solidFill>
                <a:latin typeface="+mn-lt"/>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it-IT"/>
              <a:t>Click to </a:t>
            </a:r>
            <a:r>
              <a:rPr lang="it-IT" err="1"/>
              <a:t>add</a:t>
            </a:r>
            <a:r>
              <a:rPr lang="it-IT"/>
              <a:t> text</a:t>
            </a:r>
          </a:p>
          <a:p>
            <a:endParaRPr/>
          </a:p>
        </p:txBody>
      </p:sp>
      <p:sp>
        <p:nvSpPr>
          <p:cNvPr id="8" name="Segnaposto immagine 2">
            <a:extLst>
              <a:ext uri="{FF2B5EF4-FFF2-40B4-BE49-F238E27FC236}">
                <a16:creationId xmlns:a16="http://schemas.microsoft.com/office/drawing/2014/main" id="{4E8F1614-077A-0545-9B39-1B427C78CABC}"/>
              </a:ext>
            </a:extLst>
          </p:cNvPr>
          <p:cNvSpPr>
            <a:spLocks noGrp="1"/>
          </p:cNvSpPr>
          <p:nvPr>
            <p:ph type="pic" sz="quarter" idx="11" hasCustomPrompt="1"/>
          </p:nvPr>
        </p:nvSpPr>
        <p:spPr>
          <a:xfrm>
            <a:off x="824969" y="2231491"/>
            <a:ext cx="5290080" cy="4038600"/>
          </a:xfrm>
          <a:prstGeom prst="rect">
            <a:avLst/>
          </a:prstGeom>
          <a:noFill/>
        </p:spPr>
        <p:txBody>
          <a:bodyPr/>
          <a:lstStyle>
            <a:lvl1pPr algn="ctr">
              <a:defRPr>
                <a:solidFill>
                  <a:schemeClr val="tx1"/>
                </a:solidFill>
              </a:defRPr>
            </a:lvl1pPr>
          </a:lstStyle>
          <a:p>
            <a:r>
              <a:rPr lang="it-IT" err="1"/>
              <a:t>Asset</a:t>
            </a:r>
            <a:endParaRPr lang="it-IT"/>
          </a:p>
        </p:txBody>
      </p:sp>
      <p:sp>
        <p:nvSpPr>
          <p:cNvPr id="13" name="Segnaposto immagine 2">
            <a:extLst>
              <a:ext uri="{FF2B5EF4-FFF2-40B4-BE49-F238E27FC236}">
                <a16:creationId xmlns:a16="http://schemas.microsoft.com/office/drawing/2014/main" id="{D50295E4-0128-D647-9E8F-BD40ABED83DC}"/>
              </a:ext>
            </a:extLst>
          </p:cNvPr>
          <p:cNvSpPr>
            <a:spLocks noGrp="1"/>
          </p:cNvSpPr>
          <p:nvPr>
            <p:ph type="pic" sz="quarter" idx="13" hasCustomPrompt="1"/>
          </p:nvPr>
        </p:nvSpPr>
        <p:spPr>
          <a:xfrm>
            <a:off x="7404138" y="2231491"/>
            <a:ext cx="5290080" cy="4038600"/>
          </a:xfrm>
          <a:prstGeom prst="rect">
            <a:avLst/>
          </a:prstGeom>
          <a:noFill/>
        </p:spPr>
        <p:txBody>
          <a:bodyPr/>
          <a:lstStyle>
            <a:lvl1pPr algn="ctr">
              <a:defRPr>
                <a:solidFill>
                  <a:schemeClr val="tx1"/>
                </a:solidFill>
              </a:defRPr>
            </a:lvl1pPr>
          </a:lstStyle>
          <a:p>
            <a:r>
              <a:rPr lang="it-IT" err="1"/>
              <a:t>Asset</a:t>
            </a:r>
            <a:endParaRPr lang="it-IT"/>
          </a:p>
        </p:txBody>
      </p:sp>
      <p:sp>
        <p:nvSpPr>
          <p:cNvPr id="14" name="Segnaposto immagine 2">
            <a:extLst>
              <a:ext uri="{FF2B5EF4-FFF2-40B4-BE49-F238E27FC236}">
                <a16:creationId xmlns:a16="http://schemas.microsoft.com/office/drawing/2014/main" id="{60D691A3-0FCF-3446-AAD6-74073E50E237}"/>
              </a:ext>
            </a:extLst>
          </p:cNvPr>
          <p:cNvSpPr>
            <a:spLocks noGrp="1"/>
          </p:cNvSpPr>
          <p:nvPr>
            <p:ph type="pic" sz="quarter" idx="18" hasCustomPrompt="1"/>
          </p:nvPr>
        </p:nvSpPr>
        <p:spPr>
          <a:xfrm>
            <a:off x="13983306" y="2231491"/>
            <a:ext cx="5290080" cy="4038600"/>
          </a:xfrm>
          <a:prstGeom prst="rect">
            <a:avLst/>
          </a:prstGeom>
          <a:noFill/>
        </p:spPr>
        <p:txBody>
          <a:bodyPr/>
          <a:lstStyle>
            <a:lvl1pPr algn="ctr">
              <a:defRPr>
                <a:solidFill>
                  <a:schemeClr val="tx1"/>
                </a:solidFill>
              </a:defRPr>
            </a:lvl1pPr>
          </a:lstStyle>
          <a:p>
            <a:r>
              <a:rPr lang="it-IT" err="1"/>
              <a:t>Asset</a:t>
            </a:r>
            <a:endParaRPr lang="it-IT"/>
          </a:p>
        </p:txBody>
      </p:sp>
      <p:sp>
        <p:nvSpPr>
          <p:cNvPr id="3" name="Titolo 6">
            <a:extLst>
              <a:ext uri="{FF2B5EF4-FFF2-40B4-BE49-F238E27FC236}">
                <a16:creationId xmlns:a16="http://schemas.microsoft.com/office/drawing/2014/main" id="{5F1B3EBA-9766-CC6B-F876-1B5FD25A34A6}"/>
              </a:ext>
            </a:extLst>
          </p:cNvPr>
          <p:cNvSpPr>
            <a:spLocks noGrp="1"/>
          </p:cNvSpPr>
          <p:nvPr>
            <p:ph type="title" hasCustomPrompt="1"/>
          </p:nvPr>
        </p:nvSpPr>
        <p:spPr>
          <a:xfrm>
            <a:off x="824969" y="273563"/>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2" name="Segnaposto immagine 7">
            <a:extLst>
              <a:ext uri="{FF2B5EF4-FFF2-40B4-BE49-F238E27FC236}">
                <a16:creationId xmlns:a16="http://schemas.microsoft.com/office/drawing/2014/main" id="{4A987D6E-CA28-2FE2-722B-D803908FC2AA}"/>
              </a:ext>
            </a:extLst>
          </p:cNvPr>
          <p:cNvSpPr>
            <a:spLocks noGrp="1" noChangeAspect="1"/>
          </p:cNvSpPr>
          <p:nvPr>
            <p:ph type="pic" sz="quarter" idx="19"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Tree>
    <p:extLst>
      <p:ext uri="{BB962C8B-B14F-4D97-AF65-F5344CB8AC3E}">
        <p14:creationId xmlns:p14="http://schemas.microsoft.com/office/powerpoint/2010/main" val="31938219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Product + 3 Details Light">
    <p:spTree>
      <p:nvGrpSpPr>
        <p:cNvPr id="1" name=""/>
        <p:cNvGrpSpPr/>
        <p:nvPr/>
      </p:nvGrpSpPr>
      <p:grpSpPr>
        <a:xfrm>
          <a:off x="0" y="0"/>
          <a:ext cx="0" cy="0"/>
          <a:chOff x="0" y="0"/>
          <a:chExt cx="0" cy="0"/>
        </a:xfrm>
      </p:grpSpPr>
      <p:sp>
        <p:nvSpPr>
          <p:cNvPr id="3" name="Segnaposto immagine 2">
            <a:extLst>
              <a:ext uri="{FF2B5EF4-FFF2-40B4-BE49-F238E27FC236}">
                <a16:creationId xmlns:a16="http://schemas.microsoft.com/office/drawing/2014/main" id="{9541FEE0-672D-E045-B102-D8C8874F7C16}"/>
              </a:ext>
            </a:extLst>
          </p:cNvPr>
          <p:cNvSpPr>
            <a:spLocks noGrp="1"/>
          </p:cNvSpPr>
          <p:nvPr>
            <p:ph type="pic" sz="quarter" idx="11"/>
          </p:nvPr>
        </p:nvSpPr>
        <p:spPr>
          <a:xfrm>
            <a:off x="12566651" y="1997076"/>
            <a:ext cx="2134107" cy="2134107"/>
          </a:xfrm>
          <a:prstGeom prst="rect">
            <a:avLst/>
          </a:prstGeom>
          <a:noFill/>
          <a:ln w="19050">
            <a:solidFill>
              <a:schemeClr val="tx1"/>
            </a:solidFill>
          </a:ln>
        </p:spPr>
        <p:txBody>
          <a:bodyPr/>
          <a:lstStyle>
            <a:lvl1pPr marL="0" indent="0" algn="ctr">
              <a:buNone/>
              <a:defRPr sz="1800">
                <a:solidFill>
                  <a:schemeClr val="tx1"/>
                </a:solidFill>
              </a:defRPr>
            </a:lvl1pPr>
          </a:lstStyle>
          <a:p>
            <a:endParaRPr lang="it-IT"/>
          </a:p>
        </p:txBody>
      </p:sp>
      <p:sp>
        <p:nvSpPr>
          <p:cNvPr id="15" name="Segnaposto immagine 2">
            <a:extLst>
              <a:ext uri="{FF2B5EF4-FFF2-40B4-BE49-F238E27FC236}">
                <a16:creationId xmlns:a16="http://schemas.microsoft.com/office/drawing/2014/main" id="{6CCC05C5-F51F-0C43-BA57-629BA854797D}"/>
              </a:ext>
            </a:extLst>
          </p:cNvPr>
          <p:cNvSpPr>
            <a:spLocks noGrp="1"/>
          </p:cNvSpPr>
          <p:nvPr>
            <p:ph type="pic" sz="quarter" idx="12"/>
          </p:nvPr>
        </p:nvSpPr>
        <p:spPr>
          <a:xfrm>
            <a:off x="12566651" y="4854323"/>
            <a:ext cx="2134107" cy="2134107"/>
          </a:xfrm>
          <a:prstGeom prst="rect">
            <a:avLst/>
          </a:prstGeom>
          <a:noFill/>
          <a:ln w="19050">
            <a:solidFill>
              <a:schemeClr val="tx1"/>
            </a:solidFill>
          </a:ln>
        </p:spPr>
        <p:txBody>
          <a:bodyPr/>
          <a:lstStyle>
            <a:lvl1pPr marL="0" indent="0" algn="ctr">
              <a:buNone/>
              <a:defRPr sz="1800">
                <a:solidFill>
                  <a:schemeClr val="tx1"/>
                </a:solidFill>
              </a:defRPr>
            </a:lvl1pPr>
          </a:lstStyle>
          <a:p>
            <a:endParaRPr lang="it-IT"/>
          </a:p>
        </p:txBody>
      </p:sp>
      <p:sp>
        <p:nvSpPr>
          <p:cNvPr id="16" name="Segnaposto immagine 2">
            <a:extLst>
              <a:ext uri="{FF2B5EF4-FFF2-40B4-BE49-F238E27FC236}">
                <a16:creationId xmlns:a16="http://schemas.microsoft.com/office/drawing/2014/main" id="{68405C44-C68D-F24E-A879-94AEBF9B3EB1}"/>
              </a:ext>
            </a:extLst>
          </p:cNvPr>
          <p:cNvSpPr>
            <a:spLocks noGrp="1"/>
          </p:cNvSpPr>
          <p:nvPr>
            <p:ph type="pic" sz="quarter" idx="13"/>
          </p:nvPr>
        </p:nvSpPr>
        <p:spPr>
          <a:xfrm>
            <a:off x="12566651" y="7711570"/>
            <a:ext cx="2134107" cy="2134107"/>
          </a:xfrm>
          <a:prstGeom prst="rect">
            <a:avLst/>
          </a:prstGeom>
          <a:noFill/>
          <a:ln w="19050">
            <a:solidFill>
              <a:schemeClr val="tx1"/>
            </a:solidFill>
          </a:ln>
        </p:spPr>
        <p:txBody>
          <a:bodyPr/>
          <a:lstStyle>
            <a:lvl1pPr marL="0" indent="0" algn="ctr">
              <a:buNone/>
              <a:defRPr sz="1800">
                <a:solidFill>
                  <a:schemeClr val="tx1"/>
                </a:solidFill>
              </a:defRPr>
            </a:lvl1pPr>
          </a:lstStyle>
          <a:p>
            <a:endParaRPr lang="it-IT"/>
          </a:p>
        </p:txBody>
      </p:sp>
      <p:sp>
        <p:nvSpPr>
          <p:cNvPr id="17" name="Segnaposto testo 16">
            <a:extLst>
              <a:ext uri="{FF2B5EF4-FFF2-40B4-BE49-F238E27FC236}">
                <a16:creationId xmlns:a16="http://schemas.microsoft.com/office/drawing/2014/main" id="{B8643B75-F412-3B49-97C9-3085C5ACF273}"/>
              </a:ext>
            </a:extLst>
          </p:cNvPr>
          <p:cNvSpPr>
            <a:spLocks noGrp="1"/>
          </p:cNvSpPr>
          <p:nvPr>
            <p:ph type="body" sz="quarter" idx="14" hasCustomPrompt="1"/>
          </p:nvPr>
        </p:nvSpPr>
        <p:spPr>
          <a:xfrm>
            <a:off x="15164331" y="2753318"/>
            <a:ext cx="4107600" cy="1377865"/>
          </a:xfrm>
          <a:prstGeom prst="rect">
            <a:avLst/>
          </a:prstGeom>
        </p:spPr>
        <p:txBody>
          <a:bodyPr lIns="0" tIns="0" rIns="0" bIns="0" anchor="b"/>
          <a:lstStyle>
            <a:lvl1pPr marL="0" indent="0">
              <a:buNone/>
              <a:defRPr sz="1800">
                <a:solidFill>
                  <a:schemeClr val="tx1"/>
                </a:solidFill>
              </a:defRPr>
            </a:lvl1pPr>
          </a:lstStyle>
          <a:p>
            <a:pPr lvl="0"/>
            <a:r>
              <a:rPr lang="it-IT"/>
              <a:t>Click to </a:t>
            </a:r>
            <a:r>
              <a:rPr lang="it-IT" err="1"/>
              <a:t>add</a:t>
            </a:r>
            <a:r>
              <a:rPr lang="it-IT"/>
              <a:t> text</a:t>
            </a:r>
          </a:p>
        </p:txBody>
      </p:sp>
      <p:sp>
        <p:nvSpPr>
          <p:cNvPr id="18" name="Segnaposto testo 16">
            <a:extLst>
              <a:ext uri="{FF2B5EF4-FFF2-40B4-BE49-F238E27FC236}">
                <a16:creationId xmlns:a16="http://schemas.microsoft.com/office/drawing/2014/main" id="{307CD355-FE52-3B43-AD91-63114FF55C75}"/>
              </a:ext>
            </a:extLst>
          </p:cNvPr>
          <p:cNvSpPr>
            <a:spLocks noGrp="1"/>
          </p:cNvSpPr>
          <p:nvPr>
            <p:ph type="body" sz="quarter" idx="15" hasCustomPrompt="1"/>
          </p:nvPr>
        </p:nvSpPr>
        <p:spPr>
          <a:xfrm>
            <a:off x="15164331" y="5610565"/>
            <a:ext cx="4107600" cy="1377865"/>
          </a:xfrm>
          <a:prstGeom prst="rect">
            <a:avLst/>
          </a:prstGeom>
        </p:spPr>
        <p:txBody>
          <a:bodyPr lIns="0" tIns="0" rIns="0" bIns="0" anchor="b"/>
          <a:lstStyle>
            <a:lvl1pPr marL="0" indent="0">
              <a:buNone/>
              <a:defRPr sz="1800">
                <a:solidFill>
                  <a:schemeClr val="tx1"/>
                </a:solidFill>
              </a:defRPr>
            </a:lvl1pPr>
          </a:lstStyle>
          <a:p>
            <a:pPr lvl="0"/>
            <a:r>
              <a:rPr lang="it-IT"/>
              <a:t>Click to </a:t>
            </a:r>
            <a:r>
              <a:rPr lang="it-IT" err="1"/>
              <a:t>add</a:t>
            </a:r>
            <a:r>
              <a:rPr lang="it-IT"/>
              <a:t> text</a:t>
            </a:r>
          </a:p>
        </p:txBody>
      </p:sp>
      <p:sp>
        <p:nvSpPr>
          <p:cNvPr id="19" name="Segnaposto testo 16">
            <a:extLst>
              <a:ext uri="{FF2B5EF4-FFF2-40B4-BE49-F238E27FC236}">
                <a16:creationId xmlns:a16="http://schemas.microsoft.com/office/drawing/2014/main" id="{9A32D311-83F8-CE41-B85C-BCCE5BB1C3C6}"/>
              </a:ext>
            </a:extLst>
          </p:cNvPr>
          <p:cNvSpPr>
            <a:spLocks noGrp="1"/>
          </p:cNvSpPr>
          <p:nvPr>
            <p:ph type="body" sz="quarter" idx="16" hasCustomPrompt="1"/>
          </p:nvPr>
        </p:nvSpPr>
        <p:spPr>
          <a:xfrm>
            <a:off x="15164331" y="8467812"/>
            <a:ext cx="4107600" cy="1377865"/>
          </a:xfrm>
          <a:prstGeom prst="rect">
            <a:avLst/>
          </a:prstGeom>
        </p:spPr>
        <p:txBody>
          <a:bodyPr lIns="0" tIns="0" rIns="0" bIns="0" anchor="b"/>
          <a:lstStyle>
            <a:lvl1pPr marL="0" indent="0">
              <a:buNone/>
              <a:defRPr sz="1800">
                <a:solidFill>
                  <a:schemeClr val="tx1"/>
                </a:solidFill>
              </a:defRPr>
            </a:lvl1pPr>
          </a:lstStyle>
          <a:p>
            <a:pPr lvl="0"/>
            <a:r>
              <a:rPr lang="it-IT"/>
              <a:t>Click to </a:t>
            </a:r>
            <a:r>
              <a:rPr lang="it-IT" err="1"/>
              <a:t>add</a:t>
            </a:r>
            <a:r>
              <a:rPr lang="it-IT"/>
              <a:t> text</a:t>
            </a:r>
          </a:p>
        </p:txBody>
      </p:sp>
      <p:sp>
        <p:nvSpPr>
          <p:cNvPr id="22" name="Segnaposto immagine 21">
            <a:extLst>
              <a:ext uri="{FF2B5EF4-FFF2-40B4-BE49-F238E27FC236}">
                <a16:creationId xmlns:a16="http://schemas.microsoft.com/office/drawing/2014/main" id="{A6D9E027-4E3A-3F42-88BB-B7482540EE4D}"/>
              </a:ext>
            </a:extLst>
          </p:cNvPr>
          <p:cNvSpPr>
            <a:spLocks noGrp="1"/>
          </p:cNvSpPr>
          <p:nvPr>
            <p:ph type="pic" sz="quarter" idx="17" hasCustomPrompt="1"/>
          </p:nvPr>
        </p:nvSpPr>
        <p:spPr>
          <a:xfrm>
            <a:off x="679451" y="2850471"/>
            <a:ext cx="11584800" cy="5774400"/>
          </a:xfrm>
          <a:prstGeom prst="rect">
            <a:avLst/>
          </a:prstGeom>
        </p:spPr>
        <p:txBody>
          <a:bodyPr/>
          <a:lstStyle>
            <a:lvl1pPr marL="0" indent="0" algn="ctr">
              <a:buNone/>
              <a:defRPr sz="2000">
                <a:solidFill>
                  <a:schemeClr val="tx1"/>
                </a:solidFill>
              </a:defRPr>
            </a:lvl1pPr>
          </a:lstStyle>
          <a:p>
            <a:r>
              <a:rPr lang="it-IT" err="1"/>
              <a:t>Asset</a:t>
            </a:r>
            <a:endParaRPr lang="it-IT"/>
          </a:p>
        </p:txBody>
      </p:sp>
      <p:sp>
        <p:nvSpPr>
          <p:cNvPr id="2" name="Holder 6">
            <a:extLst>
              <a:ext uri="{FF2B5EF4-FFF2-40B4-BE49-F238E27FC236}">
                <a16:creationId xmlns:a16="http://schemas.microsoft.com/office/drawing/2014/main" id="{5FD5538F-8FCB-167A-0F32-F0041BA9C77A}"/>
              </a:ext>
            </a:extLst>
          </p:cNvPr>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4" name="Segnaposto immagine 7">
            <a:extLst>
              <a:ext uri="{FF2B5EF4-FFF2-40B4-BE49-F238E27FC236}">
                <a16:creationId xmlns:a16="http://schemas.microsoft.com/office/drawing/2014/main" id="{B8E3E733-0689-5245-AB63-2ECE0EC3449B}"/>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
        <p:nvSpPr>
          <p:cNvPr id="6" name="Titolo 6">
            <a:extLst>
              <a:ext uri="{FF2B5EF4-FFF2-40B4-BE49-F238E27FC236}">
                <a16:creationId xmlns:a16="http://schemas.microsoft.com/office/drawing/2014/main" id="{EFD223D2-914B-610E-7276-5234D4D38180}"/>
              </a:ext>
            </a:extLst>
          </p:cNvPr>
          <p:cNvSpPr>
            <a:spLocks noGrp="1"/>
          </p:cNvSpPr>
          <p:nvPr>
            <p:ph type="title" hasCustomPrompt="1"/>
          </p:nvPr>
        </p:nvSpPr>
        <p:spPr>
          <a:xfrm>
            <a:off x="824969" y="273563"/>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Tree>
    <p:extLst>
      <p:ext uri="{BB962C8B-B14F-4D97-AF65-F5344CB8AC3E}">
        <p14:creationId xmlns:p14="http://schemas.microsoft.com/office/powerpoint/2010/main" val="221398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Title + Brand 2">
    <p:spTree>
      <p:nvGrpSpPr>
        <p:cNvPr id="1" name=""/>
        <p:cNvGrpSpPr/>
        <p:nvPr/>
      </p:nvGrpSpPr>
      <p:grpSpPr>
        <a:xfrm>
          <a:off x="0" y="0"/>
          <a:ext cx="0" cy="0"/>
          <a:chOff x="0" y="0"/>
          <a:chExt cx="0" cy="0"/>
        </a:xfrm>
      </p:grpSpPr>
      <p:sp>
        <p:nvSpPr>
          <p:cNvPr id="10" name="Segnaposto immagine 7">
            <a:extLst>
              <a:ext uri="{FF2B5EF4-FFF2-40B4-BE49-F238E27FC236}">
                <a16:creationId xmlns:a16="http://schemas.microsoft.com/office/drawing/2014/main" id="{AA4E21C6-4199-C742-9AA8-D7CF1D4FB8D3}"/>
              </a:ext>
            </a:extLst>
          </p:cNvPr>
          <p:cNvSpPr>
            <a:spLocks noGrp="1" noChangeAspect="1"/>
          </p:cNvSpPr>
          <p:nvPr>
            <p:ph type="pic" sz="quarter" idx="12" hasCustomPrompt="1"/>
          </p:nvPr>
        </p:nvSpPr>
        <p:spPr>
          <a:xfrm>
            <a:off x="8804726" y="8582487"/>
            <a:ext cx="2494645" cy="1643243"/>
          </a:xfrm>
          <a:prstGeom prst="rect">
            <a:avLst/>
          </a:prstGeom>
        </p:spPr>
        <p:txBody>
          <a:bodyPr/>
          <a:lstStyle>
            <a:lvl1pPr marL="0" indent="0" algn="ctr">
              <a:buNone/>
              <a:defRPr sz="2000">
                <a:solidFill>
                  <a:schemeClr val="tx1"/>
                </a:solidFill>
              </a:defRPr>
            </a:lvl1pPr>
          </a:lstStyle>
          <a:p>
            <a:r>
              <a:rPr lang="it-IT"/>
              <a:t>Logo</a:t>
            </a:r>
          </a:p>
        </p:txBody>
      </p:sp>
      <p:sp>
        <p:nvSpPr>
          <p:cNvPr id="13" name="Segnaposto testo 7">
            <a:extLst>
              <a:ext uri="{FF2B5EF4-FFF2-40B4-BE49-F238E27FC236}">
                <a16:creationId xmlns:a16="http://schemas.microsoft.com/office/drawing/2014/main" id="{EEA80991-7D61-A7B3-72D7-1A4702C3D1B6}"/>
              </a:ext>
            </a:extLst>
          </p:cNvPr>
          <p:cNvSpPr>
            <a:spLocks noGrp="1"/>
          </p:cNvSpPr>
          <p:nvPr>
            <p:ph type="body" sz="quarter" idx="11" hasCustomPrompt="1"/>
          </p:nvPr>
        </p:nvSpPr>
        <p:spPr>
          <a:xfrm>
            <a:off x="5438509" y="2111375"/>
            <a:ext cx="9227080" cy="6047887"/>
          </a:xfrm>
          <a:prstGeom prst="rect">
            <a:avLst/>
          </a:prstGeom>
        </p:spPr>
        <p:txBody>
          <a:bodyPr lIns="0" tIns="0" rIns="0" bIns="0" anchor="ctr"/>
          <a:lstStyle>
            <a:lvl1pPr algn="ctr">
              <a:defRPr sz="7200" spc="0">
                <a:solidFill>
                  <a:srgbClr val="F9F9F9"/>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it-IT"/>
              <a:t>Click To </a:t>
            </a:r>
            <a:r>
              <a:rPr lang="it-IT" err="1"/>
              <a:t>Add</a:t>
            </a:r>
            <a:r>
              <a:rPr lang="it-IT"/>
              <a:t> Title</a:t>
            </a:r>
          </a:p>
        </p:txBody>
      </p:sp>
      <p:pic>
        <p:nvPicPr>
          <p:cNvPr id="14" name="Immagine 13">
            <a:extLst>
              <a:ext uri="{FF2B5EF4-FFF2-40B4-BE49-F238E27FC236}">
                <a16:creationId xmlns:a16="http://schemas.microsoft.com/office/drawing/2014/main" id="{96ECAB3E-3371-251A-FCF4-980D05A32824}"/>
              </a:ext>
            </a:extLst>
          </p:cNvPr>
          <p:cNvPicPr>
            <a:picLocks noChangeAspect="1"/>
          </p:cNvPicPr>
          <p:nvPr userDrawn="1"/>
        </p:nvPicPr>
        <p:blipFill rotWithShape="1">
          <a:blip r:embed="rId2"/>
          <a:srcRect l="1" t="-1" r="-4047" b="-14467"/>
          <a:stretch/>
        </p:blipFill>
        <p:spPr>
          <a:xfrm>
            <a:off x="8320458" y="1083619"/>
            <a:ext cx="3603318" cy="1027755"/>
          </a:xfrm>
          <a:prstGeom prst="rect">
            <a:avLst/>
          </a:prstGeom>
        </p:spPr>
      </p:pic>
    </p:spTree>
    <p:extLst>
      <p:ext uri="{BB962C8B-B14F-4D97-AF65-F5344CB8AC3E}">
        <p14:creationId xmlns:p14="http://schemas.microsoft.com/office/powerpoint/2010/main" val="1807371356"/>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Product + 6 Details Light">
    <p:spTree>
      <p:nvGrpSpPr>
        <p:cNvPr id="1" name=""/>
        <p:cNvGrpSpPr/>
        <p:nvPr/>
      </p:nvGrpSpPr>
      <p:grpSpPr>
        <a:xfrm>
          <a:off x="0" y="0"/>
          <a:ext cx="0" cy="0"/>
          <a:chOff x="0" y="0"/>
          <a:chExt cx="0" cy="0"/>
        </a:xfrm>
      </p:grpSpPr>
      <p:sp>
        <p:nvSpPr>
          <p:cNvPr id="3" name="Segnaposto immagine 2">
            <a:extLst>
              <a:ext uri="{FF2B5EF4-FFF2-40B4-BE49-F238E27FC236}">
                <a16:creationId xmlns:a16="http://schemas.microsoft.com/office/drawing/2014/main" id="{9541FEE0-672D-E045-B102-D8C8874F7C16}"/>
              </a:ext>
            </a:extLst>
          </p:cNvPr>
          <p:cNvSpPr>
            <a:spLocks noGrp="1"/>
          </p:cNvSpPr>
          <p:nvPr>
            <p:ph type="pic" sz="quarter" idx="11" hasCustomPrompt="1"/>
          </p:nvPr>
        </p:nvSpPr>
        <p:spPr>
          <a:xfrm>
            <a:off x="13972848" y="1997078"/>
            <a:ext cx="2134107" cy="2134107"/>
          </a:xfrm>
          <a:prstGeom prst="rect">
            <a:avLst/>
          </a:prstGeom>
          <a:noFill/>
          <a:ln w="19050">
            <a:solidFill>
              <a:schemeClr val="tx1"/>
            </a:solidFill>
          </a:ln>
        </p:spPr>
        <p:txBody>
          <a:bodyPr/>
          <a:lstStyle>
            <a:lvl1pPr marL="0" indent="0" algn="ctr">
              <a:buNone/>
              <a:defRPr sz="1800">
                <a:solidFill>
                  <a:schemeClr val="tx1"/>
                </a:solidFill>
              </a:defRPr>
            </a:lvl1pPr>
          </a:lstStyle>
          <a:p>
            <a:r>
              <a:rPr lang="it-IT" err="1"/>
              <a:t>Asset</a:t>
            </a:r>
            <a:endParaRPr lang="it-IT"/>
          </a:p>
        </p:txBody>
      </p:sp>
      <p:sp>
        <p:nvSpPr>
          <p:cNvPr id="15" name="Segnaposto immagine 2">
            <a:extLst>
              <a:ext uri="{FF2B5EF4-FFF2-40B4-BE49-F238E27FC236}">
                <a16:creationId xmlns:a16="http://schemas.microsoft.com/office/drawing/2014/main" id="{6CCC05C5-F51F-0C43-BA57-629BA854797D}"/>
              </a:ext>
            </a:extLst>
          </p:cNvPr>
          <p:cNvSpPr>
            <a:spLocks noGrp="1"/>
          </p:cNvSpPr>
          <p:nvPr>
            <p:ph type="pic" sz="quarter" idx="12" hasCustomPrompt="1"/>
          </p:nvPr>
        </p:nvSpPr>
        <p:spPr>
          <a:xfrm>
            <a:off x="13972848" y="4854325"/>
            <a:ext cx="2134107" cy="2134107"/>
          </a:xfrm>
          <a:prstGeom prst="rect">
            <a:avLst/>
          </a:prstGeom>
          <a:noFill/>
          <a:ln w="19050">
            <a:solidFill>
              <a:schemeClr val="tx1"/>
            </a:solidFill>
          </a:ln>
        </p:spPr>
        <p:txBody>
          <a:bodyPr/>
          <a:lstStyle>
            <a:lvl1pPr marL="0" indent="0" algn="ctr">
              <a:buNone/>
              <a:defRPr sz="1800">
                <a:solidFill>
                  <a:schemeClr val="tx1"/>
                </a:solidFill>
              </a:defRPr>
            </a:lvl1pPr>
          </a:lstStyle>
          <a:p>
            <a:r>
              <a:rPr lang="it-IT" err="1"/>
              <a:t>Asset</a:t>
            </a:r>
            <a:endParaRPr lang="it-IT"/>
          </a:p>
        </p:txBody>
      </p:sp>
      <p:sp>
        <p:nvSpPr>
          <p:cNvPr id="16" name="Segnaposto immagine 2">
            <a:extLst>
              <a:ext uri="{FF2B5EF4-FFF2-40B4-BE49-F238E27FC236}">
                <a16:creationId xmlns:a16="http://schemas.microsoft.com/office/drawing/2014/main" id="{68405C44-C68D-F24E-A879-94AEBF9B3EB1}"/>
              </a:ext>
            </a:extLst>
          </p:cNvPr>
          <p:cNvSpPr>
            <a:spLocks noGrp="1"/>
          </p:cNvSpPr>
          <p:nvPr>
            <p:ph type="pic" sz="quarter" idx="13" hasCustomPrompt="1"/>
          </p:nvPr>
        </p:nvSpPr>
        <p:spPr>
          <a:xfrm>
            <a:off x="13972848" y="7711572"/>
            <a:ext cx="2134107" cy="2134107"/>
          </a:xfrm>
          <a:prstGeom prst="rect">
            <a:avLst/>
          </a:prstGeom>
          <a:noFill/>
          <a:ln w="19050">
            <a:solidFill>
              <a:schemeClr val="tx1"/>
            </a:solidFill>
          </a:ln>
        </p:spPr>
        <p:txBody>
          <a:bodyPr/>
          <a:lstStyle>
            <a:lvl1pPr marL="0" indent="0" algn="ctr">
              <a:buNone/>
              <a:defRPr sz="1800">
                <a:solidFill>
                  <a:schemeClr val="tx1"/>
                </a:solidFill>
              </a:defRPr>
            </a:lvl1pPr>
          </a:lstStyle>
          <a:p>
            <a:r>
              <a:rPr lang="it-IT" err="1"/>
              <a:t>Asset</a:t>
            </a:r>
            <a:endParaRPr lang="it-IT"/>
          </a:p>
        </p:txBody>
      </p:sp>
      <p:sp>
        <p:nvSpPr>
          <p:cNvPr id="17" name="Segnaposto testo 16">
            <a:extLst>
              <a:ext uri="{FF2B5EF4-FFF2-40B4-BE49-F238E27FC236}">
                <a16:creationId xmlns:a16="http://schemas.microsoft.com/office/drawing/2014/main" id="{B8643B75-F412-3B49-97C9-3085C5ACF273}"/>
              </a:ext>
            </a:extLst>
          </p:cNvPr>
          <p:cNvSpPr>
            <a:spLocks noGrp="1"/>
          </p:cNvSpPr>
          <p:nvPr>
            <p:ph type="body" sz="quarter" idx="14" hasCustomPrompt="1"/>
          </p:nvPr>
        </p:nvSpPr>
        <p:spPr>
          <a:xfrm>
            <a:off x="16569071" y="2753320"/>
            <a:ext cx="2702860" cy="1377865"/>
          </a:xfrm>
          <a:prstGeom prst="rect">
            <a:avLst/>
          </a:prstGeom>
        </p:spPr>
        <p:txBody>
          <a:bodyPr lIns="0" tIns="0" rIns="0" bIns="0" anchor="b"/>
          <a:lstStyle>
            <a:lvl1pPr marL="0" indent="0">
              <a:buNone/>
              <a:defRPr sz="1600">
                <a:solidFill>
                  <a:schemeClr val="tx1"/>
                </a:solidFill>
              </a:defRPr>
            </a:lvl1pPr>
          </a:lstStyle>
          <a:p>
            <a:pPr lvl="0"/>
            <a:r>
              <a:rPr lang="it-IT"/>
              <a:t>Click to </a:t>
            </a:r>
            <a:r>
              <a:rPr lang="it-IT" err="1"/>
              <a:t>add</a:t>
            </a:r>
            <a:r>
              <a:rPr lang="it-IT"/>
              <a:t> text</a:t>
            </a:r>
          </a:p>
        </p:txBody>
      </p:sp>
      <p:sp>
        <p:nvSpPr>
          <p:cNvPr id="18" name="Segnaposto testo 16">
            <a:extLst>
              <a:ext uri="{FF2B5EF4-FFF2-40B4-BE49-F238E27FC236}">
                <a16:creationId xmlns:a16="http://schemas.microsoft.com/office/drawing/2014/main" id="{307CD355-FE52-3B43-AD91-63114FF55C75}"/>
              </a:ext>
            </a:extLst>
          </p:cNvPr>
          <p:cNvSpPr>
            <a:spLocks noGrp="1"/>
          </p:cNvSpPr>
          <p:nvPr>
            <p:ph type="body" sz="quarter" idx="15" hasCustomPrompt="1"/>
          </p:nvPr>
        </p:nvSpPr>
        <p:spPr>
          <a:xfrm>
            <a:off x="16569071" y="5610567"/>
            <a:ext cx="2702861" cy="1377865"/>
          </a:xfrm>
          <a:prstGeom prst="rect">
            <a:avLst/>
          </a:prstGeom>
        </p:spPr>
        <p:txBody>
          <a:bodyPr lIns="0" tIns="0" rIns="0" bIns="0" anchor="b"/>
          <a:lstStyle>
            <a:lvl1pPr marL="0" indent="0">
              <a:buNone/>
              <a:defRPr sz="1600">
                <a:solidFill>
                  <a:schemeClr val="tx1"/>
                </a:solidFill>
              </a:defRPr>
            </a:lvl1pPr>
          </a:lstStyle>
          <a:p>
            <a:pPr lvl="0"/>
            <a:r>
              <a:rPr lang="it-IT"/>
              <a:t>Click to </a:t>
            </a:r>
            <a:r>
              <a:rPr lang="it-IT" err="1"/>
              <a:t>add</a:t>
            </a:r>
            <a:r>
              <a:rPr lang="it-IT"/>
              <a:t> text</a:t>
            </a:r>
          </a:p>
        </p:txBody>
      </p:sp>
      <p:sp>
        <p:nvSpPr>
          <p:cNvPr id="19" name="Segnaposto testo 16">
            <a:extLst>
              <a:ext uri="{FF2B5EF4-FFF2-40B4-BE49-F238E27FC236}">
                <a16:creationId xmlns:a16="http://schemas.microsoft.com/office/drawing/2014/main" id="{9A32D311-83F8-CE41-B85C-BCCE5BB1C3C6}"/>
              </a:ext>
            </a:extLst>
          </p:cNvPr>
          <p:cNvSpPr>
            <a:spLocks noGrp="1"/>
          </p:cNvSpPr>
          <p:nvPr>
            <p:ph type="body" sz="quarter" idx="16" hasCustomPrompt="1"/>
          </p:nvPr>
        </p:nvSpPr>
        <p:spPr>
          <a:xfrm>
            <a:off x="16569071" y="8467814"/>
            <a:ext cx="2702861" cy="1377865"/>
          </a:xfrm>
          <a:prstGeom prst="rect">
            <a:avLst/>
          </a:prstGeom>
        </p:spPr>
        <p:txBody>
          <a:bodyPr lIns="0" tIns="0" rIns="0" bIns="0" anchor="b"/>
          <a:lstStyle>
            <a:lvl1pPr marL="0" indent="0">
              <a:buNone/>
              <a:defRPr sz="1600">
                <a:solidFill>
                  <a:schemeClr val="tx1"/>
                </a:solidFill>
              </a:defRPr>
            </a:lvl1pPr>
          </a:lstStyle>
          <a:p>
            <a:pPr lvl="0"/>
            <a:r>
              <a:rPr lang="it-IT"/>
              <a:t>Click to </a:t>
            </a:r>
            <a:r>
              <a:rPr lang="it-IT" err="1"/>
              <a:t>add</a:t>
            </a:r>
            <a:r>
              <a:rPr lang="it-IT"/>
              <a:t> text</a:t>
            </a:r>
          </a:p>
        </p:txBody>
      </p:sp>
      <p:sp>
        <p:nvSpPr>
          <p:cNvPr id="26" name="Segnaposto immagine 2">
            <a:extLst>
              <a:ext uri="{FF2B5EF4-FFF2-40B4-BE49-F238E27FC236}">
                <a16:creationId xmlns:a16="http://schemas.microsoft.com/office/drawing/2014/main" id="{B3CE21FF-D83E-1D45-BA55-139B2B351422}"/>
              </a:ext>
            </a:extLst>
          </p:cNvPr>
          <p:cNvSpPr>
            <a:spLocks noGrp="1"/>
          </p:cNvSpPr>
          <p:nvPr>
            <p:ph type="pic" sz="quarter" idx="17" hasCustomPrompt="1"/>
          </p:nvPr>
        </p:nvSpPr>
        <p:spPr>
          <a:xfrm>
            <a:off x="8208734" y="1997078"/>
            <a:ext cx="2134107" cy="2134107"/>
          </a:xfrm>
          <a:prstGeom prst="rect">
            <a:avLst/>
          </a:prstGeom>
          <a:noFill/>
          <a:ln w="19050">
            <a:solidFill>
              <a:schemeClr val="tx1"/>
            </a:solidFill>
          </a:ln>
        </p:spPr>
        <p:txBody>
          <a:bodyPr/>
          <a:lstStyle>
            <a:lvl1pPr marL="0" indent="0" algn="ctr">
              <a:buNone/>
              <a:defRPr sz="1800">
                <a:solidFill>
                  <a:schemeClr val="tx1"/>
                </a:solidFill>
              </a:defRPr>
            </a:lvl1pPr>
          </a:lstStyle>
          <a:p>
            <a:r>
              <a:rPr lang="it-IT" err="1"/>
              <a:t>Asset</a:t>
            </a:r>
            <a:endParaRPr lang="it-IT"/>
          </a:p>
        </p:txBody>
      </p:sp>
      <p:sp>
        <p:nvSpPr>
          <p:cNvPr id="27" name="Segnaposto immagine 2">
            <a:extLst>
              <a:ext uri="{FF2B5EF4-FFF2-40B4-BE49-F238E27FC236}">
                <a16:creationId xmlns:a16="http://schemas.microsoft.com/office/drawing/2014/main" id="{3AAF7583-C009-7647-BCCD-08AB2E6007AD}"/>
              </a:ext>
            </a:extLst>
          </p:cNvPr>
          <p:cNvSpPr>
            <a:spLocks noGrp="1"/>
          </p:cNvSpPr>
          <p:nvPr>
            <p:ph type="pic" sz="quarter" idx="18" hasCustomPrompt="1"/>
          </p:nvPr>
        </p:nvSpPr>
        <p:spPr>
          <a:xfrm>
            <a:off x="8208734" y="4854325"/>
            <a:ext cx="2134107" cy="2134107"/>
          </a:xfrm>
          <a:prstGeom prst="rect">
            <a:avLst/>
          </a:prstGeom>
          <a:noFill/>
          <a:ln w="19050">
            <a:solidFill>
              <a:schemeClr val="tx1"/>
            </a:solidFill>
          </a:ln>
        </p:spPr>
        <p:txBody>
          <a:bodyPr/>
          <a:lstStyle>
            <a:lvl1pPr marL="0" indent="0" algn="ctr">
              <a:buNone/>
              <a:defRPr sz="1800">
                <a:solidFill>
                  <a:schemeClr val="tx1"/>
                </a:solidFill>
              </a:defRPr>
            </a:lvl1pPr>
          </a:lstStyle>
          <a:p>
            <a:r>
              <a:rPr lang="it-IT" err="1"/>
              <a:t>Asset</a:t>
            </a:r>
            <a:endParaRPr lang="it-IT"/>
          </a:p>
        </p:txBody>
      </p:sp>
      <p:sp>
        <p:nvSpPr>
          <p:cNvPr id="28" name="Segnaposto immagine 2">
            <a:extLst>
              <a:ext uri="{FF2B5EF4-FFF2-40B4-BE49-F238E27FC236}">
                <a16:creationId xmlns:a16="http://schemas.microsoft.com/office/drawing/2014/main" id="{4272B04B-E546-0F43-9A26-725EBCCF94FD}"/>
              </a:ext>
            </a:extLst>
          </p:cNvPr>
          <p:cNvSpPr>
            <a:spLocks noGrp="1"/>
          </p:cNvSpPr>
          <p:nvPr>
            <p:ph type="pic" sz="quarter" idx="19" hasCustomPrompt="1"/>
          </p:nvPr>
        </p:nvSpPr>
        <p:spPr>
          <a:xfrm>
            <a:off x="8208734" y="7711572"/>
            <a:ext cx="2134107" cy="2134107"/>
          </a:xfrm>
          <a:prstGeom prst="rect">
            <a:avLst/>
          </a:prstGeom>
          <a:noFill/>
          <a:ln w="19050">
            <a:solidFill>
              <a:schemeClr val="tx1"/>
            </a:solidFill>
          </a:ln>
        </p:spPr>
        <p:txBody>
          <a:bodyPr/>
          <a:lstStyle>
            <a:lvl1pPr marL="0" indent="0" algn="ctr">
              <a:buNone/>
              <a:defRPr sz="1800">
                <a:solidFill>
                  <a:schemeClr val="tx1"/>
                </a:solidFill>
              </a:defRPr>
            </a:lvl1pPr>
          </a:lstStyle>
          <a:p>
            <a:r>
              <a:rPr lang="it-IT" err="1"/>
              <a:t>Asset</a:t>
            </a:r>
            <a:endParaRPr lang="it-IT"/>
          </a:p>
        </p:txBody>
      </p:sp>
      <p:sp>
        <p:nvSpPr>
          <p:cNvPr id="29" name="Segnaposto testo 16">
            <a:extLst>
              <a:ext uri="{FF2B5EF4-FFF2-40B4-BE49-F238E27FC236}">
                <a16:creationId xmlns:a16="http://schemas.microsoft.com/office/drawing/2014/main" id="{3B618A8A-AC9D-4D4E-89AF-C9A474D95E4F}"/>
              </a:ext>
            </a:extLst>
          </p:cNvPr>
          <p:cNvSpPr>
            <a:spLocks noGrp="1"/>
          </p:cNvSpPr>
          <p:nvPr>
            <p:ph type="body" sz="quarter" idx="20" hasCustomPrompt="1"/>
          </p:nvPr>
        </p:nvSpPr>
        <p:spPr>
          <a:xfrm>
            <a:off x="10804959" y="2753320"/>
            <a:ext cx="2702860" cy="1377865"/>
          </a:xfrm>
          <a:prstGeom prst="rect">
            <a:avLst/>
          </a:prstGeom>
        </p:spPr>
        <p:txBody>
          <a:bodyPr lIns="0" tIns="0" rIns="0" bIns="0" anchor="b"/>
          <a:lstStyle>
            <a:lvl1pPr marL="0" indent="0">
              <a:buNone/>
              <a:defRPr sz="1600">
                <a:solidFill>
                  <a:schemeClr val="tx1"/>
                </a:solidFill>
              </a:defRPr>
            </a:lvl1pPr>
          </a:lstStyle>
          <a:p>
            <a:pPr lvl="0"/>
            <a:r>
              <a:rPr lang="it-IT"/>
              <a:t>Click to </a:t>
            </a:r>
            <a:r>
              <a:rPr lang="it-IT" err="1"/>
              <a:t>add</a:t>
            </a:r>
            <a:r>
              <a:rPr lang="it-IT"/>
              <a:t> text</a:t>
            </a:r>
          </a:p>
        </p:txBody>
      </p:sp>
      <p:sp>
        <p:nvSpPr>
          <p:cNvPr id="30" name="Segnaposto testo 16">
            <a:extLst>
              <a:ext uri="{FF2B5EF4-FFF2-40B4-BE49-F238E27FC236}">
                <a16:creationId xmlns:a16="http://schemas.microsoft.com/office/drawing/2014/main" id="{BEA67C0B-3F55-8042-8076-832970139AAE}"/>
              </a:ext>
            </a:extLst>
          </p:cNvPr>
          <p:cNvSpPr>
            <a:spLocks noGrp="1"/>
          </p:cNvSpPr>
          <p:nvPr>
            <p:ph type="body" sz="quarter" idx="21" hasCustomPrompt="1"/>
          </p:nvPr>
        </p:nvSpPr>
        <p:spPr>
          <a:xfrm>
            <a:off x="10804955" y="5610567"/>
            <a:ext cx="2702861" cy="1377865"/>
          </a:xfrm>
          <a:prstGeom prst="rect">
            <a:avLst/>
          </a:prstGeom>
        </p:spPr>
        <p:txBody>
          <a:bodyPr lIns="0" tIns="0" rIns="0" bIns="0" anchor="b"/>
          <a:lstStyle>
            <a:lvl1pPr marL="0" indent="0">
              <a:buNone/>
              <a:defRPr sz="1600">
                <a:solidFill>
                  <a:schemeClr val="tx1"/>
                </a:solidFill>
              </a:defRPr>
            </a:lvl1pPr>
          </a:lstStyle>
          <a:p>
            <a:pPr lvl="0"/>
            <a:r>
              <a:rPr lang="it-IT"/>
              <a:t>Click to </a:t>
            </a:r>
            <a:r>
              <a:rPr lang="it-IT" err="1"/>
              <a:t>add</a:t>
            </a:r>
            <a:r>
              <a:rPr lang="it-IT"/>
              <a:t> text</a:t>
            </a:r>
          </a:p>
        </p:txBody>
      </p:sp>
      <p:sp>
        <p:nvSpPr>
          <p:cNvPr id="31" name="Segnaposto testo 16">
            <a:extLst>
              <a:ext uri="{FF2B5EF4-FFF2-40B4-BE49-F238E27FC236}">
                <a16:creationId xmlns:a16="http://schemas.microsoft.com/office/drawing/2014/main" id="{70A2505B-BFAD-044E-8BC2-06DB18D7F9EB}"/>
              </a:ext>
            </a:extLst>
          </p:cNvPr>
          <p:cNvSpPr>
            <a:spLocks noGrp="1"/>
          </p:cNvSpPr>
          <p:nvPr>
            <p:ph type="body" sz="quarter" idx="22" hasCustomPrompt="1"/>
          </p:nvPr>
        </p:nvSpPr>
        <p:spPr>
          <a:xfrm>
            <a:off x="10804955" y="8467814"/>
            <a:ext cx="2702861" cy="1377865"/>
          </a:xfrm>
          <a:prstGeom prst="rect">
            <a:avLst/>
          </a:prstGeom>
        </p:spPr>
        <p:txBody>
          <a:bodyPr lIns="0" tIns="0" rIns="0" bIns="0" anchor="b"/>
          <a:lstStyle>
            <a:lvl1pPr marL="0" indent="0">
              <a:buNone/>
              <a:defRPr sz="1600">
                <a:solidFill>
                  <a:schemeClr val="tx1"/>
                </a:solidFill>
              </a:defRPr>
            </a:lvl1pPr>
          </a:lstStyle>
          <a:p>
            <a:pPr lvl="0"/>
            <a:r>
              <a:rPr lang="it-IT"/>
              <a:t>Click to </a:t>
            </a:r>
            <a:r>
              <a:rPr lang="it-IT" err="1"/>
              <a:t>add</a:t>
            </a:r>
            <a:r>
              <a:rPr lang="it-IT"/>
              <a:t> text</a:t>
            </a:r>
          </a:p>
        </p:txBody>
      </p:sp>
      <p:sp>
        <p:nvSpPr>
          <p:cNvPr id="32" name="Segnaposto immagine 21">
            <a:extLst>
              <a:ext uri="{FF2B5EF4-FFF2-40B4-BE49-F238E27FC236}">
                <a16:creationId xmlns:a16="http://schemas.microsoft.com/office/drawing/2014/main" id="{AC4C814F-9C85-E245-8B4F-9E21826711F8}"/>
              </a:ext>
            </a:extLst>
          </p:cNvPr>
          <p:cNvSpPr>
            <a:spLocks noGrp="1" noChangeAspect="1"/>
          </p:cNvSpPr>
          <p:nvPr>
            <p:ph type="pic" sz="quarter" idx="23" hasCustomPrompt="1"/>
          </p:nvPr>
        </p:nvSpPr>
        <p:spPr>
          <a:xfrm>
            <a:off x="-161649" y="3519454"/>
            <a:ext cx="8370812" cy="4172400"/>
          </a:xfrm>
          <a:prstGeom prst="rect">
            <a:avLst/>
          </a:prstGeom>
        </p:spPr>
        <p:txBody>
          <a:bodyPr/>
          <a:lstStyle>
            <a:lvl1pPr marL="0" indent="0" algn="ctr">
              <a:buNone/>
              <a:defRPr sz="2000">
                <a:solidFill>
                  <a:schemeClr val="tx1"/>
                </a:solidFill>
              </a:defRPr>
            </a:lvl1pPr>
          </a:lstStyle>
          <a:p>
            <a:r>
              <a:rPr lang="it-IT" err="1"/>
              <a:t>Asset</a:t>
            </a:r>
            <a:endParaRPr lang="it-IT"/>
          </a:p>
        </p:txBody>
      </p:sp>
      <p:sp>
        <p:nvSpPr>
          <p:cNvPr id="2" name="Holder 6">
            <a:extLst>
              <a:ext uri="{FF2B5EF4-FFF2-40B4-BE49-F238E27FC236}">
                <a16:creationId xmlns:a16="http://schemas.microsoft.com/office/drawing/2014/main" id="{AC89A30A-9F24-45D3-5FDE-C55022C807C0}"/>
              </a:ext>
            </a:extLst>
          </p:cNvPr>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4" name="Segnaposto immagine 7">
            <a:extLst>
              <a:ext uri="{FF2B5EF4-FFF2-40B4-BE49-F238E27FC236}">
                <a16:creationId xmlns:a16="http://schemas.microsoft.com/office/drawing/2014/main" id="{21E29E8E-A122-D217-0A12-754C53162C91}"/>
              </a:ext>
            </a:extLst>
          </p:cNvPr>
          <p:cNvSpPr>
            <a:spLocks noGrp="1" noChangeAspect="1"/>
          </p:cNvSpPr>
          <p:nvPr>
            <p:ph type="pic" sz="quarter" idx="24"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sp>
        <p:nvSpPr>
          <p:cNvPr id="6" name="Titolo 6">
            <a:extLst>
              <a:ext uri="{FF2B5EF4-FFF2-40B4-BE49-F238E27FC236}">
                <a16:creationId xmlns:a16="http://schemas.microsoft.com/office/drawing/2014/main" id="{FFF9E1E0-634C-2DE9-D2C4-AB911E8B7A15}"/>
              </a:ext>
            </a:extLst>
          </p:cNvPr>
          <p:cNvSpPr>
            <a:spLocks noGrp="1"/>
          </p:cNvSpPr>
          <p:nvPr>
            <p:ph type="title" hasCustomPrompt="1"/>
          </p:nvPr>
        </p:nvSpPr>
        <p:spPr>
          <a:xfrm>
            <a:off x="824969" y="273563"/>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Tree>
    <p:extLst>
      <p:ext uri="{BB962C8B-B14F-4D97-AF65-F5344CB8AC3E}">
        <p14:creationId xmlns:p14="http://schemas.microsoft.com/office/powerpoint/2010/main" val="42737746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Key Learnings Light">
    <p:spTree>
      <p:nvGrpSpPr>
        <p:cNvPr id="1" name=""/>
        <p:cNvGrpSpPr/>
        <p:nvPr/>
      </p:nvGrpSpPr>
      <p:grpSpPr>
        <a:xfrm>
          <a:off x="0" y="0"/>
          <a:ext cx="0" cy="0"/>
          <a:chOff x="0" y="0"/>
          <a:chExt cx="0" cy="0"/>
        </a:xfrm>
      </p:grpSpPr>
      <p:sp>
        <p:nvSpPr>
          <p:cNvPr id="4" name="Titolo 6">
            <a:extLst>
              <a:ext uri="{FF2B5EF4-FFF2-40B4-BE49-F238E27FC236}">
                <a16:creationId xmlns:a16="http://schemas.microsoft.com/office/drawing/2014/main" id="{18E96EAA-06CF-22B3-A98A-2AFDF8F681EA}"/>
              </a:ext>
            </a:extLst>
          </p:cNvPr>
          <p:cNvSpPr>
            <a:spLocks noGrp="1"/>
          </p:cNvSpPr>
          <p:nvPr>
            <p:ph type="title" hasCustomPrompt="1"/>
          </p:nvPr>
        </p:nvSpPr>
        <p:spPr>
          <a:xfrm>
            <a:off x="824969" y="273560"/>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egnaposto immagine 7">
            <a:extLst>
              <a:ext uri="{FF2B5EF4-FFF2-40B4-BE49-F238E27FC236}">
                <a16:creationId xmlns:a16="http://schemas.microsoft.com/office/drawing/2014/main" id="{A3D8A5E0-206A-02C1-53D1-70D9D4E71FDF}"/>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pic>
        <p:nvPicPr>
          <p:cNvPr id="3" name="Immagine 2">
            <a:extLst>
              <a:ext uri="{FF2B5EF4-FFF2-40B4-BE49-F238E27FC236}">
                <a16:creationId xmlns:a16="http://schemas.microsoft.com/office/drawing/2014/main" id="{9EFC623D-E606-366D-4756-3358A031CED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5654" y="902093"/>
            <a:ext cx="6946487" cy="9825917"/>
          </a:xfrm>
          <a:prstGeom prst="rect">
            <a:avLst/>
          </a:prstGeom>
        </p:spPr>
      </p:pic>
      <p:sp>
        <p:nvSpPr>
          <p:cNvPr id="5" name="Holder 3">
            <a:extLst>
              <a:ext uri="{FF2B5EF4-FFF2-40B4-BE49-F238E27FC236}">
                <a16:creationId xmlns:a16="http://schemas.microsoft.com/office/drawing/2014/main" id="{6D82B625-50D1-8198-9972-1CA508DBACBC}"/>
              </a:ext>
            </a:extLst>
          </p:cNvPr>
          <p:cNvSpPr>
            <a:spLocks noGrp="1"/>
          </p:cNvSpPr>
          <p:nvPr>
            <p:ph type="body" idx="1" hasCustomPrompt="1"/>
          </p:nvPr>
        </p:nvSpPr>
        <p:spPr>
          <a:xfrm>
            <a:off x="4826001" y="3073341"/>
            <a:ext cx="14447386" cy="5791195"/>
          </a:xfrm>
          <a:prstGeom prst="rect">
            <a:avLst/>
          </a:prstGeom>
        </p:spPr>
        <p:txBody>
          <a:bodyPr lIns="0" tIns="0" rIns="0" bIns="0">
            <a:noAutofit/>
          </a:bodyPr>
          <a:lstStyle>
            <a:lvl1pPr marL="342900" marR="0" indent="-342900" defTabSz="914400" eaLnBrk="1" fontAlgn="auto" latinLnBrk="0" hangingPunct="1">
              <a:lnSpc>
                <a:spcPct val="100000"/>
              </a:lnSpc>
              <a:spcBef>
                <a:spcPts val="0"/>
              </a:spcBef>
              <a:spcAft>
                <a:spcPts val="0"/>
              </a:spcAft>
              <a:buClrTx/>
              <a:buSzTx/>
              <a:buFont typeface="Arial" panose="020B0604020202020204" pitchFamily="34" charset="0"/>
              <a:buNone/>
              <a:tabLst/>
              <a:defRPr sz="2400" b="0" i="0">
                <a:solidFill>
                  <a:srgbClr val="010813"/>
                </a:solidFill>
                <a:latin typeface="+mn-lt"/>
                <a:cs typeface="Arial" panose="020B0604020202020204" pitchFamily="34" charset="0"/>
              </a:defRPr>
            </a:lvl1p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a:t>Click to </a:t>
            </a:r>
            <a:r>
              <a:rPr lang="it-IT" err="1"/>
              <a:t>add</a:t>
            </a:r>
            <a:r>
              <a:rPr lang="it-IT"/>
              <a:t> text</a:t>
            </a:r>
          </a:p>
          <a:p>
            <a:endParaRPr/>
          </a:p>
        </p:txBody>
      </p:sp>
      <p:sp>
        <p:nvSpPr>
          <p:cNvPr id="7" name="Segnaposto immagine 7">
            <a:extLst>
              <a:ext uri="{FF2B5EF4-FFF2-40B4-BE49-F238E27FC236}">
                <a16:creationId xmlns:a16="http://schemas.microsoft.com/office/drawing/2014/main" id="{7946B31A-6383-A12A-3395-B21FFB7C2015}"/>
              </a:ext>
            </a:extLst>
          </p:cNvPr>
          <p:cNvSpPr>
            <a:spLocks noGrp="1"/>
          </p:cNvSpPr>
          <p:nvPr>
            <p:ph type="pic" sz="quarter" idx="22" hasCustomPrompt="1"/>
          </p:nvPr>
        </p:nvSpPr>
        <p:spPr>
          <a:xfrm>
            <a:off x="986118" y="2819400"/>
            <a:ext cx="2814917" cy="6115050"/>
          </a:xfrm>
          <a:prstGeom prst="roundRect">
            <a:avLst>
              <a:gd name="adj" fmla="val 11505"/>
            </a:avLst>
          </a:prstGeom>
          <a:noFill/>
          <a:effectLst/>
        </p:spPr>
        <p:txBody>
          <a:bodyPr/>
          <a:lstStyle>
            <a:lvl1pPr algn="ctr">
              <a:defRPr sz="1400" b="0" i="0">
                <a:solidFill>
                  <a:schemeClr val="tx1"/>
                </a:solidFill>
                <a:latin typeface="Avenir Book" panose="02000503020000020003" pitchFamily="2" charset="0"/>
                <a:cs typeface="Arial" panose="020B0604020202020204" pitchFamily="34" charset="0"/>
              </a:defRPr>
            </a:lvl1pPr>
          </a:lstStyle>
          <a:p>
            <a:r>
              <a:rPr lang="it-IT" err="1"/>
              <a:t>Asset</a:t>
            </a:r>
            <a:endParaRPr lang="it-IT"/>
          </a:p>
        </p:txBody>
      </p:sp>
    </p:spTree>
    <p:extLst>
      <p:ext uri="{BB962C8B-B14F-4D97-AF65-F5344CB8AC3E}">
        <p14:creationId xmlns:p14="http://schemas.microsoft.com/office/powerpoint/2010/main" val="26478096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Key Learnings Light">
    <p:spTree>
      <p:nvGrpSpPr>
        <p:cNvPr id="1" name=""/>
        <p:cNvGrpSpPr/>
        <p:nvPr/>
      </p:nvGrpSpPr>
      <p:grpSpPr>
        <a:xfrm>
          <a:off x="0" y="0"/>
          <a:ext cx="0" cy="0"/>
          <a:chOff x="0" y="0"/>
          <a:chExt cx="0" cy="0"/>
        </a:xfrm>
      </p:grpSpPr>
      <p:sp>
        <p:nvSpPr>
          <p:cNvPr id="4" name="Titolo 6">
            <a:extLst>
              <a:ext uri="{FF2B5EF4-FFF2-40B4-BE49-F238E27FC236}">
                <a16:creationId xmlns:a16="http://schemas.microsoft.com/office/drawing/2014/main" id="{18E96EAA-06CF-22B3-A98A-2AFDF8F681EA}"/>
              </a:ext>
            </a:extLst>
          </p:cNvPr>
          <p:cNvSpPr>
            <a:spLocks noGrp="1"/>
          </p:cNvSpPr>
          <p:nvPr>
            <p:ph type="title" hasCustomPrompt="1"/>
          </p:nvPr>
        </p:nvSpPr>
        <p:spPr>
          <a:xfrm>
            <a:off x="824969" y="273560"/>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egnaposto immagine 7">
            <a:extLst>
              <a:ext uri="{FF2B5EF4-FFF2-40B4-BE49-F238E27FC236}">
                <a16:creationId xmlns:a16="http://schemas.microsoft.com/office/drawing/2014/main" id="{A3D8A5E0-206A-02C1-53D1-70D9D4E71FDF}"/>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pic>
        <p:nvPicPr>
          <p:cNvPr id="3" name="Immagine 2" descr="Immagine che contiene testo, portatile, computer, interni&#10;&#10;Descrizione generata automaticamente">
            <a:extLst>
              <a:ext uri="{FF2B5EF4-FFF2-40B4-BE49-F238E27FC236}">
                <a16:creationId xmlns:a16="http://schemas.microsoft.com/office/drawing/2014/main" id="{A60D5112-E2B1-589D-4290-3ECBE93D24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97532" y="-1417466"/>
            <a:ext cx="12602093" cy="17825866"/>
          </a:xfrm>
          <a:prstGeom prst="rect">
            <a:avLst/>
          </a:prstGeom>
        </p:spPr>
      </p:pic>
      <p:sp>
        <p:nvSpPr>
          <p:cNvPr id="5" name="Segnaposto immagine 7">
            <a:extLst>
              <a:ext uri="{FF2B5EF4-FFF2-40B4-BE49-F238E27FC236}">
                <a16:creationId xmlns:a16="http://schemas.microsoft.com/office/drawing/2014/main" id="{64EA67C0-69B7-C01A-704C-00D4B1C34529}"/>
              </a:ext>
            </a:extLst>
          </p:cNvPr>
          <p:cNvSpPr>
            <a:spLocks noGrp="1"/>
          </p:cNvSpPr>
          <p:nvPr>
            <p:ph type="pic" sz="quarter" idx="22" hasCustomPrompt="1"/>
          </p:nvPr>
        </p:nvSpPr>
        <p:spPr>
          <a:xfrm>
            <a:off x="5940592" y="2853690"/>
            <a:ext cx="8708854" cy="5429698"/>
          </a:xfrm>
          <a:prstGeom prst="roundRect">
            <a:avLst>
              <a:gd name="adj" fmla="val 0"/>
            </a:avLst>
          </a:prstGeom>
          <a:noFill/>
          <a:effectLst/>
        </p:spPr>
        <p:txBody>
          <a:bodyPr/>
          <a:lstStyle>
            <a:lvl1pPr algn="ctr">
              <a:defRPr sz="1400" b="0" i="0">
                <a:solidFill>
                  <a:schemeClr val="tx1"/>
                </a:solidFill>
                <a:latin typeface="Avenir Book" panose="02000503020000020003" pitchFamily="2" charset="0"/>
                <a:cs typeface="Arial" panose="020B0604020202020204" pitchFamily="34" charset="0"/>
              </a:defRPr>
            </a:lvl1pPr>
          </a:lstStyle>
          <a:p>
            <a:r>
              <a:rPr lang="it-IT" err="1"/>
              <a:t>Asset</a:t>
            </a:r>
            <a:endParaRPr lang="it-IT"/>
          </a:p>
        </p:txBody>
      </p:sp>
    </p:spTree>
    <p:extLst>
      <p:ext uri="{BB962C8B-B14F-4D97-AF65-F5344CB8AC3E}">
        <p14:creationId xmlns:p14="http://schemas.microsoft.com/office/powerpoint/2010/main" val="30804680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Key Learnings Light">
    <p:spTree>
      <p:nvGrpSpPr>
        <p:cNvPr id="1" name=""/>
        <p:cNvGrpSpPr/>
        <p:nvPr/>
      </p:nvGrpSpPr>
      <p:grpSpPr>
        <a:xfrm>
          <a:off x="0" y="0"/>
          <a:ext cx="0" cy="0"/>
          <a:chOff x="0" y="0"/>
          <a:chExt cx="0" cy="0"/>
        </a:xfrm>
      </p:grpSpPr>
      <p:sp>
        <p:nvSpPr>
          <p:cNvPr id="4" name="Titolo 6">
            <a:extLst>
              <a:ext uri="{FF2B5EF4-FFF2-40B4-BE49-F238E27FC236}">
                <a16:creationId xmlns:a16="http://schemas.microsoft.com/office/drawing/2014/main" id="{18E96EAA-06CF-22B3-A98A-2AFDF8F681EA}"/>
              </a:ext>
            </a:extLst>
          </p:cNvPr>
          <p:cNvSpPr>
            <a:spLocks noGrp="1"/>
          </p:cNvSpPr>
          <p:nvPr>
            <p:ph type="title" hasCustomPrompt="1"/>
          </p:nvPr>
        </p:nvSpPr>
        <p:spPr>
          <a:xfrm>
            <a:off x="824969" y="273560"/>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egnaposto immagine 7">
            <a:extLst>
              <a:ext uri="{FF2B5EF4-FFF2-40B4-BE49-F238E27FC236}">
                <a16:creationId xmlns:a16="http://schemas.microsoft.com/office/drawing/2014/main" id="{A3D8A5E0-206A-02C1-53D1-70D9D4E71FDF}"/>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pic>
        <p:nvPicPr>
          <p:cNvPr id="7" name="Immagine 6" descr="Immagine che contiene monitor, schermo, scuro, immagine&#10;&#10;Descrizione generata automaticamente">
            <a:extLst>
              <a:ext uri="{FF2B5EF4-FFF2-40B4-BE49-F238E27FC236}">
                <a16:creationId xmlns:a16="http://schemas.microsoft.com/office/drawing/2014/main" id="{E49D44A6-769B-6F34-B89E-D83A9775E3F6}"/>
              </a:ext>
            </a:extLst>
          </p:cNvPr>
          <p:cNvPicPr>
            <a:picLocks noChangeAspect="1"/>
          </p:cNvPicPr>
          <p:nvPr userDrawn="1"/>
        </p:nvPicPr>
        <p:blipFill>
          <a:blip r:embed="rId2"/>
          <a:stretch>
            <a:fillRect/>
          </a:stretch>
        </p:blipFill>
        <p:spPr>
          <a:xfrm>
            <a:off x="4067488" y="-1945575"/>
            <a:ext cx="11969123" cy="16966333"/>
          </a:xfrm>
          <a:prstGeom prst="rect">
            <a:avLst/>
          </a:prstGeom>
        </p:spPr>
      </p:pic>
      <p:sp>
        <p:nvSpPr>
          <p:cNvPr id="8" name="Segnaposto immagine 7">
            <a:extLst>
              <a:ext uri="{FF2B5EF4-FFF2-40B4-BE49-F238E27FC236}">
                <a16:creationId xmlns:a16="http://schemas.microsoft.com/office/drawing/2014/main" id="{F1448180-6BE5-DF4D-05AC-F153E126BF6C}"/>
              </a:ext>
            </a:extLst>
          </p:cNvPr>
          <p:cNvSpPr>
            <a:spLocks noGrp="1"/>
          </p:cNvSpPr>
          <p:nvPr>
            <p:ph type="pic" sz="quarter" idx="22" hasCustomPrompt="1"/>
          </p:nvPr>
        </p:nvSpPr>
        <p:spPr>
          <a:xfrm>
            <a:off x="7256039" y="2470127"/>
            <a:ext cx="5824932" cy="7753581"/>
          </a:xfrm>
          <a:prstGeom prst="roundRect">
            <a:avLst>
              <a:gd name="adj" fmla="val 1264"/>
            </a:avLst>
          </a:prstGeom>
          <a:noFill/>
          <a:effectLst/>
        </p:spPr>
        <p:txBody>
          <a:bodyPr/>
          <a:lstStyle>
            <a:lvl1pPr algn="ctr">
              <a:defRPr sz="1400" b="0" i="0">
                <a:solidFill>
                  <a:schemeClr val="tx1"/>
                </a:solidFill>
                <a:latin typeface="Avenir Book" panose="02000503020000020003" pitchFamily="2" charset="0"/>
                <a:cs typeface="Arial" panose="020B0604020202020204" pitchFamily="34" charset="0"/>
              </a:defRPr>
            </a:lvl1pPr>
          </a:lstStyle>
          <a:p>
            <a:r>
              <a:rPr lang="it-IT" err="1"/>
              <a:t>Asset</a:t>
            </a:r>
            <a:endParaRPr lang="it-IT"/>
          </a:p>
        </p:txBody>
      </p:sp>
    </p:spTree>
    <p:extLst>
      <p:ext uri="{BB962C8B-B14F-4D97-AF65-F5344CB8AC3E}">
        <p14:creationId xmlns:p14="http://schemas.microsoft.com/office/powerpoint/2010/main" val="30186708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Key Learnings Light">
    <p:spTree>
      <p:nvGrpSpPr>
        <p:cNvPr id="1" name=""/>
        <p:cNvGrpSpPr/>
        <p:nvPr/>
      </p:nvGrpSpPr>
      <p:grpSpPr>
        <a:xfrm>
          <a:off x="0" y="0"/>
          <a:ext cx="0" cy="0"/>
          <a:chOff x="0" y="0"/>
          <a:chExt cx="0" cy="0"/>
        </a:xfrm>
      </p:grpSpPr>
      <p:sp>
        <p:nvSpPr>
          <p:cNvPr id="4" name="Titolo 6">
            <a:extLst>
              <a:ext uri="{FF2B5EF4-FFF2-40B4-BE49-F238E27FC236}">
                <a16:creationId xmlns:a16="http://schemas.microsoft.com/office/drawing/2014/main" id="{18E96EAA-06CF-22B3-A98A-2AFDF8F681EA}"/>
              </a:ext>
            </a:extLst>
          </p:cNvPr>
          <p:cNvSpPr>
            <a:spLocks noGrp="1"/>
          </p:cNvSpPr>
          <p:nvPr>
            <p:ph type="title" hasCustomPrompt="1"/>
          </p:nvPr>
        </p:nvSpPr>
        <p:spPr>
          <a:xfrm>
            <a:off x="824969" y="273560"/>
            <a:ext cx="16136447" cy="1692265"/>
          </a:xfrm>
          <a:prstGeom prst="rect">
            <a:avLst/>
          </a:prstGeom>
        </p:spPr>
        <p:txBody>
          <a:bodyPr lIns="0" rIns="0" anchor="ctr">
            <a:noAutofit/>
          </a:bodyPr>
          <a:lstStyle>
            <a:lvl1pPr>
              <a:defRPr sz="4500" b="0" i="0" spc="0">
                <a:solidFill>
                  <a:srgbClr val="010813"/>
                </a:solidFill>
                <a:latin typeface="+mj-lt"/>
                <a:cs typeface="Arial" panose="020B0604020202020204" pitchFamily="34" charset="0"/>
              </a:defRPr>
            </a:lvl1pPr>
          </a:lstStyle>
          <a:p>
            <a:r>
              <a:rPr lang="it-IT"/>
              <a:t>Click To </a:t>
            </a:r>
            <a:r>
              <a:rPr lang="it-IT" err="1"/>
              <a:t>Add</a:t>
            </a:r>
            <a:r>
              <a:rPr lang="it-IT"/>
              <a:t> Title</a:t>
            </a:r>
          </a:p>
        </p:txBody>
      </p:sp>
      <p:sp>
        <p:nvSpPr>
          <p:cNvPr id="6" name="Holder 6"/>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
        <p:nvSpPr>
          <p:cNvPr id="2" name="Segnaposto immagine 7">
            <a:extLst>
              <a:ext uri="{FF2B5EF4-FFF2-40B4-BE49-F238E27FC236}">
                <a16:creationId xmlns:a16="http://schemas.microsoft.com/office/drawing/2014/main" id="{A3D8A5E0-206A-02C1-53D1-70D9D4E71FDF}"/>
              </a:ext>
            </a:extLst>
          </p:cNvPr>
          <p:cNvSpPr>
            <a:spLocks noGrp="1" noChangeAspect="1"/>
          </p:cNvSpPr>
          <p:nvPr>
            <p:ph type="pic" sz="quarter" idx="18" hasCustomPrompt="1"/>
          </p:nvPr>
        </p:nvSpPr>
        <p:spPr>
          <a:xfrm>
            <a:off x="17139137" y="515396"/>
            <a:ext cx="2134250" cy="1418695"/>
          </a:xfrm>
          <a:prstGeom prst="rect">
            <a:avLst/>
          </a:prstGeom>
        </p:spPr>
        <p:txBody>
          <a:bodyPr/>
          <a:lstStyle>
            <a:lvl1pPr marL="0" indent="0" algn="r">
              <a:buNone/>
              <a:defRPr sz="2000">
                <a:solidFill>
                  <a:schemeClr val="tx1"/>
                </a:solidFill>
              </a:defRPr>
            </a:lvl1pPr>
          </a:lstStyle>
          <a:p>
            <a:r>
              <a:rPr lang="it-IT"/>
              <a:t>Logo</a:t>
            </a:r>
          </a:p>
        </p:txBody>
      </p:sp>
      <p:pic>
        <p:nvPicPr>
          <p:cNvPr id="3" name="Immagine 2">
            <a:extLst>
              <a:ext uri="{FF2B5EF4-FFF2-40B4-BE49-F238E27FC236}">
                <a16:creationId xmlns:a16="http://schemas.microsoft.com/office/drawing/2014/main" id="{4AE32DEE-2DD2-577A-D106-9467D3680B97}"/>
              </a:ext>
            </a:extLst>
          </p:cNvPr>
          <p:cNvPicPr>
            <a:picLocks noChangeAspect="1"/>
          </p:cNvPicPr>
          <p:nvPr userDrawn="1"/>
        </p:nvPicPr>
        <p:blipFill>
          <a:blip r:embed="rId2"/>
          <a:stretch>
            <a:fillRect/>
          </a:stretch>
        </p:blipFill>
        <p:spPr>
          <a:xfrm>
            <a:off x="10375900" y="-1557470"/>
            <a:ext cx="9728200" cy="13789806"/>
          </a:xfrm>
          <a:prstGeom prst="rect">
            <a:avLst/>
          </a:prstGeom>
        </p:spPr>
      </p:pic>
      <p:sp>
        <p:nvSpPr>
          <p:cNvPr id="5" name="Holder 3">
            <a:extLst>
              <a:ext uri="{FF2B5EF4-FFF2-40B4-BE49-F238E27FC236}">
                <a16:creationId xmlns:a16="http://schemas.microsoft.com/office/drawing/2014/main" id="{BB625F22-D18D-2961-34C0-12BE497FECA0}"/>
              </a:ext>
            </a:extLst>
          </p:cNvPr>
          <p:cNvSpPr>
            <a:spLocks noGrp="1"/>
          </p:cNvSpPr>
          <p:nvPr>
            <p:ph type="body" idx="1" hasCustomPrompt="1"/>
          </p:nvPr>
        </p:nvSpPr>
        <p:spPr>
          <a:xfrm>
            <a:off x="824969" y="3073341"/>
            <a:ext cx="9227081" cy="5791195"/>
          </a:xfrm>
          <a:prstGeom prst="rect">
            <a:avLst/>
          </a:prstGeom>
        </p:spPr>
        <p:txBody>
          <a:bodyPr lIns="0" tIns="0" rIns="0" bIns="0">
            <a:noAutofit/>
          </a:bodyPr>
          <a:lstStyle>
            <a:lvl1pPr marL="342900" marR="0" indent="-342900" defTabSz="914400" eaLnBrk="1" fontAlgn="auto" latinLnBrk="0" hangingPunct="1">
              <a:lnSpc>
                <a:spcPct val="100000"/>
              </a:lnSpc>
              <a:spcBef>
                <a:spcPts val="0"/>
              </a:spcBef>
              <a:spcAft>
                <a:spcPts val="0"/>
              </a:spcAft>
              <a:buClrTx/>
              <a:buSzTx/>
              <a:buFont typeface="Arial" panose="020B0604020202020204" pitchFamily="34" charset="0"/>
              <a:buNone/>
              <a:tabLst/>
              <a:defRPr sz="2400" b="0" i="0">
                <a:solidFill>
                  <a:srgbClr val="010813"/>
                </a:solidFill>
                <a:latin typeface="+mn-lt"/>
                <a:cs typeface="Arial" panose="020B0604020202020204" pitchFamily="34" charset="0"/>
              </a:defRPr>
            </a:lvl1p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a:t>Click to </a:t>
            </a:r>
            <a:r>
              <a:rPr lang="it-IT" err="1"/>
              <a:t>add</a:t>
            </a:r>
            <a:r>
              <a:rPr lang="it-IT"/>
              <a:t> text</a:t>
            </a:r>
          </a:p>
          <a:p>
            <a:endParaRPr/>
          </a:p>
        </p:txBody>
      </p:sp>
      <p:sp>
        <p:nvSpPr>
          <p:cNvPr id="7" name="Segnaposto immagine 7">
            <a:extLst>
              <a:ext uri="{FF2B5EF4-FFF2-40B4-BE49-F238E27FC236}">
                <a16:creationId xmlns:a16="http://schemas.microsoft.com/office/drawing/2014/main" id="{5E25D9F2-9F37-9C9C-A713-10D1E178B322}"/>
              </a:ext>
            </a:extLst>
          </p:cNvPr>
          <p:cNvSpPr>
            <a:spLocks noGrp="1"/>
          </p:cNvSpPr>
          <p:nvPr>
            <p:ph type="pic" sz="quarter" idx="22" hasCustomPrompt="1"/>
          </p:nvPr>
        </p:nvSpPr>
        <p:spPr>
          <a:xfrm>
            <a:off x="10985437" y="3545914"/>
            <a:ext cx="3752473" cy="4988486"/>
          </a:xfrm>
          <a:prstGeom prst="roundRect">
            <a:avLst>
              <a:gd name="adj" fmla="val 1947"/>
            </a:avLst>
          </a:prstGeom>
          <a:noFill/>
          <a:effectLst/>
        </p:spPr>
        <p:txBody>
          <a:bodyPr/>
          <a:lstStyle>
            <a:lvl1pPr algn="ctr">
              <a:defRPr sz="1400" b="0" i="0">
                <a:solidFill>
                  <a:schemeClr val="tx1"/>
                </a:solidFill>
                <a:latin typeface="Avenir Book" panose="02000503020000020003" pitchFamily="2" charset="0"/>
                <a:cs typeface="Arial" panose="020B0604020202020204" pitchFamily="34" charset="0"/>
              </a:defRPr>
            </a:lvl1pPr>
          </a:lstStyle>
          <a:p>
            <a:r>
              <a:rPr lang="it-IT" err="1"/>
              <a:t>Asset</a:t>
            </a:r>
            <a:endParaRPr lang="it-IT"/>
          </a:p>
        </p:txBody>
      </p:sp>
      <p:sp>
        <p:nvSpPr>
          <p:cNvPr id="8" name="Segnaposto immagine 7">
            <a:extLst>
              <a:ext uri="{FF2B5EF4-FFF2-40B4-BE49-F238E27FC236}">
                <a16:creationId xmlns:a16="http://schemas.microsoft.com/office/drawing/2014/main" id="{7D2FBD97-8EE0-0E08-485D-52769666246C}"/>
              </a:ext>
            </a:extLst>
          </p:cNvPr>
          <p:cNvSpPr>
            <a:spLocks noGrp="1"/>
          </p:cNvSpPr>
          <p:nvPr>
            <p:ph type="pic" sz="quarter" idx="23" hasCustomPrompt="1"/>
          </p:nvPr>
        </p:nvSpPr>
        <p:spPr>
          <a:xfrm>
            <a:off x="18645586" y="4966941"/>
            <a:ext cx="3752473" cy="4988486"/>
          </a:xfrm>
          <a:prstGeom prst="roundRect">
            <a:avLst>
              <a:gd name="adj" fmla="val 1947"/>
            </a:avLst>
          </a:prstGeom>
          <a:noFill/>
          <a:effectLst/>
        </p:spPr>
        <p:txBody>
          <a:bodyPr/>
          <a:lstStyle>
            <a:lvl1pPr algn="ctr">
              <a:defRPr sz="1400" b="0" i="0">
                <a:solidFill>
                  <a:schemeClr val="tx1"/>
                </a:solidFill>
                <a:latin typeface="Avenir Book" panose="02000503020000020003" pitchFamily="2" charset="0"/>
                <a:cs typeface="Arial" panose="020B0604020202020204" pitchFamily="34" charset="0"/>
              </a:defRPr>
            </a:lvl1pPr>
          </a:lstStyle>
          <a:p>
            <a:r>
              <a:rPr lang="it-IT" err="1"/>
              <a:t>Asset</a:t>
            </a:r>
            <a:endParaRPr lang="it-IT"/>
          </a:p>
        </p:txBody>
      </p:sp>
      <p:sp>
        <p:nvSpPr>
          <p:cNvPr id="9" name="Segnaposto immagine 7">
            <a:extLst>
              <a:ext uri="{FF2B5EF4-FFF2-40B4-BE49-F238E27FC236}">
                <a16:creationId xmlns:a16="http://schemas.microsoft.com/office/drawing/2014/main" id="{95714A47-E9A7-58EA-8D7C-8E6B05C06968}"/>
              </a:ext>
            </a:extLst>
          </p:cNvPr>
          <p:cNvSpPr>
            <a:spLocks noGrp="1"/>
          </p:cNvSpPr>
          <p:nvPr>
            <p:ph type="pic" sz="quarter" idx="24" hasCustomPrompt="1"/>
          </p:nvPr>
        </p:nvSpPr>
        <p:spPr>
          <a:xfrm>
            <a:off x="15636855" y="2596257"/>
            <a:ext cx="3395554" cy="1598102"/>
          </a:xfrm>
          <a:prstGeom prst="roundRect">
            <a:avLst>
              <a:gd name="adj" fmla="val 11541"/>
            </a:avLst>
          </a:prstGeom>
          <a:noFill/>
          <a:effectLst/>
        </p:spPr>
        <p:txBody>
          <a:bodyPr/>
          <a:lstStyle>
            <a:lvl1pPr algn="ctr">
              <a:defRPr sz="1400" b="0" i="0">
                <a:solidFill>
                  <a:schemeClr val="tx1"/>
                </a:solidFill>
                <a:latin typeface="Avenir Book" panose="02000503020000020003" pitchFamily="2" charset="0"/>
                <a:cs typeface="Arial" panose="020B0604020202020204" pitchFamily="34" charset="0"/>
              </a:defRPr>
            </a:lvl1pPr>
          </a:lstStyle>
          <a:p>
            <a:r>
              <a:rPr lang="it-IT" err="1"/>
              <a:t>Asset</a:t>
            </a:r>
            <a:endParaRPr lang="it-IT"/>
          </a:p>
        </p:txBody>
      </p:sp>
      <p:sp>
        <p:nvSpPr>
          <p:cNvPr id="10" name="Segnaposto immagine 7">
            <a:extLst>
              <a:ext uri="{FF2B5EF4-FFF2-40B4-BE49-F238E27FC236}">
                <a16:creationId xmlns:a16="http://schemas.microsoft.com/office/drawing/2014/main" id="{29A0EB3B-12A5-7313-7720-87077A5578EB}"/>
              </a:ext>
            </a:extLst>
          </p:cNvPr>
          <p:cNvSpPr>
            <a:spLocks noGrp="1"/>
          </p:cNvSpPr>
          <p:nvPr>
            <p:ph type="pic" sz="quarter" idx="25" hasCustomPrompt="1"/>
          </p:nvPr>
        </p:nvSpPr>
        <p:spPr>
          <a:xfrm rot="5400000">
            <a:off x="14782111" y="5886569"/>
            <a:ext cx="3769748" cy="1785861"/>
          </a:xfrm>
          <a:prstGeom prst="roundRect">
            <a:avLst>
              <a:gd name="adj" fmla="val 11541"/>
            </a:avLst>
          </a:prstGeom>
          <a:noFill/>
          <a:effectLst/>
        </p:spPr>
        <p:txBody>
          <a:bodyPr/>
          <a:lstStyle>
            <a:lvl1pPr algn="ctr">
              <a:defRPr sz="1400" b="0" i="0">
                <a:solidFill>
                  <a:schemeClr val="tx1"/>
                </a:solidFill>
                <a:latin typeface="Avenir Book" panose="02000503020000020003" pitchFamily="2" charset="0"/>
                <a:cs typeface="Arial" panose="020B0604020202020204" pitchFamily="34" charset="0"/>
              </a:defRPr>
            </a:lvl1pPr>
          </a:lstStyle>
          <a:p>
            <a:r>
              <a:rPr lang="it-IT" err="1"/>
              <a:t>Asset</a:t>
            </a:r>
            <a:endParaRPr lang="it-IT"/>
          </a:p>
        </p:txBody>
      </p:sp>
    </p:spTree>
    <p:extLst>
      <p:ext uri="{BB962C8B-B14F-4D97-AF65-F5344CB8AC3E}">
        <p14:creationId xmlns:p14="http://schemas.microsoft.com/office/powerpoint/2010/main" val="24205561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Blank Light">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8046CBC1-3407-BF5C-7CDA-DB1DB9C58FE0}"/>
              </a:ext>
            </a:extLst>
          </p:cNvPr>
          <p:cNvSpPr>
            <a:spLocks noGrp="1"/>
          </p:cNvSpPr>
          <p:nvPr>
            <p:ph type="sldNum" sz="quarter" idx="7"/>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Tree>
    <p:extLst>
      <p:ext uri="{BB962C8B-B14F-4D97-AF65-F5344CB8AC3E}">
        <p14:creationId xmlns:p14="http://schemas.microsoft.com/office/powerpoint/2010/main" val="10162781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cons set 1">
    <p:spTree>
      <p:nvGrpSpPr>
        <p:cNvPr id="1" name=""/>
        <p:cNvGrpSpPr/>
        <p:nvPr/>
      </p:nvGrpSpPr>
      <p:grpSpPr>
        <a:xfrm>
          <a:off x="0" y="0"/>
          <a:ext cx="0" cy="0"/>
          <a:chOff x="0" y="0"/>
          <a:chExt cx="0" cy="0"/>
        </a:xfrm>
      </p:grpSpPr>
      <p:sp>
        <p:nvSpPr>
          <p:cNvPr id="17" name="Titre 1">
            <a:extLst>
              <a:ext uri="{FF2B5EF4-FFF2-40B4-BE49-F238E27FC236}">
                <a16:creationId xmlns:a16="http://schemas.microsoft.com/office/drawing/2014/main" id="{51C5D00F-924A-4E79-A7B5-3127803EE7F2}"/>
              </a:ext>
            </a:extLst>
          </p:cNvPr>
          <p:cNvSpPr txBox="1">
            <a:spLocks/>
          </p:cNvSpPr>
          <p:nvPr userDrawn="1"/>
        </p:nvSpPr>
        <p:spPr>
          <a:xfrm>
            <a:off x="523956" y="459094"/>
            <a:ext cx="19055363" cy="571054"/>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5000" kern="1200">
                <a:solidFill>
                  <a:schemeClr val="tx1"/>
                </a:solidFill>
                <a:latin typeface="Arial" panose="020B0604020202020204" pitchFamily="34" charset="0"/>
                <a:ea typeface="+mj-ea"/>
                <a:cs typeface="Arial" panose="020B0604020202020204" pitchFamily="34" charset="0"/>
              </a:defRPr>
            </a:lvl1pPr>
          </a:lstStyle>
          <a:p>
            <a:r>
              <a:rPr lang="fr-FR" sz="4123" b="0"/>
              <a:t>Icons 1 / 3</a:t>
            </a:r>
          </a:p>
        </p:txBody>
      </p:sp>
      <p:pic>
        <p:nvPicPr>
          <p:cNvPr id="6" name="Screenshot 2021-11-19 at 4.37.08 PM.png" descr="Screenshot 2021-11-19 at 4.37.08 PM.png">
            <a:extLst>
              <a:ext uri="{FF2B5EF4-FFF2-40B4-BE49-F238E27FC236}">
                <a16:creationId xmlns:a16="http://schemas.microsoft.com/office/drawing/2014/main" id="{DB8C9430-B3B5-4F32-AE8B-A9DF96E2B3D8}"/>
              </a:ext>
            </a:extLst>
          </p:cNvPr>
          <p:cNvPicPr>
            <a:picLocks noChangeAspect="1"/>
          </p:cNvPicPr>
          <p:nvPr userDrawn="1"/>
        </p:nvPicPr>
        <p:blipFill>
          <a:blip r:embed="rId2"/>
          <a:srcRect t="4168"/>
          <a:stretch>
            <a:fillRect/>
          </a:stretch>
        </p:blipFill>
        <p:spPr>
          <a:xfrm>
            <a:off x="746962" y="1351408"/>
            <a:ext cx="18341550" cy="8967299"/>
          </a:xfrm>
          <a:prstGeom prst="rect">
            <a:avLst/>
          </a:prstGeom>
          <a:ln w="12700">
            <a:miter lim="400000"/>
          </a:ln>
        </p:spPr>
      </p:pic>
    </p:spTree>
    <p:extLst>
      <p:ext uri="{BB962C8B-B14F-4D97-AF65-F5344CB8AC3E}">
        <p14:creationId xmlns:p14="http://schemas.microsoft.com/office/powerpoint/2010/main" val="11247656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cons set 2">
    <p:spTree>
      <p:nvGrpSpPr>
        <p:cNvPr id="1" name=""/>
        <p:cNvGrpSpPr/>
        <p:nvPr/>
      </p:nvGrpSpPr>
      <p:grpSpPr>
        <a:xfrm>
          <a:off x="0" y="0"/>
          <a:ext cx="0" cy="0"/>
          <a:chOff x="0" y="0"/>
          <a:chExt cx="0" cy="0"/>
        </a:xfrm>
      </p:grpSpPr>
      <p:sp>
        <p:nvSpPr>
          <p:cNvPr id="17" name="Titre 1">
            <a:extLst>
              <a:ext uri="{FF2B5EF4-FFF2-40B4-BE49-F238E27FC236}">
                <a16:creationId xmlns:a16="http://schemas.microsoft.com/office/drawing/2014/main" id="{51C5D00F-924A-4E79-A7B5-3127803EE7F2}"/>
              </a:ext>
            </a:extLst>
          </p:cNvPr>
          <p:cNvSpPr txBox="1">
            <a:spLocks/>
          </p:cNvSpPr>
          <p:nvPr userDrawn="1"/>
        </p:nvSpPr>
        <p:spPr>
          <a:xfrm>
            <a:off x="523956" y="459094"/>
            <a:ext cx="19055363" cy="571054"/>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5000" kern="1200">
                <a:solidFill>
                  <a:schemeClr val="tx1"/>
                </a:solidFill>
                <a:latin typeface="Arial" panose="020B0604020202020204" pitchFamily="34" charset="0"/>
                <a:ea typeface="+mj-ea"/>
                <a:cs typeface="Arial" panose="020B0604020202020204" pitchFamily="34" charset="0"/>
              </a:defRPr>
            </a:lvl1pPr>
          </a:lstStyle>
          <a:p>
            <a:r>
              <a:rPr lang="fr-FR" sz="4123" b="0"/>
              <a:t>Icons 2 / 3</a:t>
            </a:r>
          </a:p>
        </p:txBody>
      </p:sp>
      <p:pic>
        <p:nvPicPr>
          <p:cNvPr id="7" name="Screenshot 2021-11-19 at 4.37.15 PM.png" descr="Screenshot 2021-11-19 at 4.37.15 PM.png">
            <a:extLst>
              <a:ext uri="{FF2B5EF4-FFF2-40B4-BE49-F238E27FC236}">
                <a16:creationId xmlns:a16="http://schemas.microsoft.com/office/drawing/2014/main" id="{9ADE9A16-1CCD-4835-8DDB-EDE1445117AF}"/>
              </a:ext>
            </a:extLst>
          </p:cNvPr>
          <p:cNvPicPr>
            <a:picLocks noChangeAspect="1"/>
          </p:cNvPicPr>
          <p:nvPr userDrawn="1"/>
        </p:nvPicPr>
        <p:blipFill>
          <a:blip r:embed="rId2"/>
          <a:srcRect t="3118" b="242"/>
          <a:stretch>
            <a:fillRect/>
          </a:stretch>
        </p:blipFill>
        <p:spPr>
          <a:xfrm>
            <a:off x="911407" y="1351408"/>
            <a:ext cx="18147258" cy="8967299"/>
          </a:xfrm>
          <a:prstGeom prst="rect">
            <a:avLst/>
          </a:prstGeom>
          <a:ln w="12700">
            <a:miter lim="400000"/>
          </a:ln>
        </p:spPr>
      </p:pic>
    </p:spTree>
    <p:extLst>
      <p:ext uri="{BB962C8B-B14F-4D97-AF65-F5344CB8AC3E}">
        <p14:creationId xmlns:p14="http://schemas.microsoft.com/office/powerpoint/2010/main" val="39956104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cons set 3">
    <p:spTree>
      <p:nvGrpSpPr>
        <p:cNvPr id="1" name=""/>
        <p:cNvGrpSpPr/>
        <p:nvPr/>
      </p:nvGrpSpPr>
      <p:grpSpPr>
        <a:xfrm>
          <a:off x="0" y="0"/>
          <a:ext cx="0" cy="0"/>
          <a:chOff x="0" y="0"/>
          <a:chExt cx="0" cy="0"/>
        </a:xfrm>
      </p:grpSpPr>
      <p:sp>
        <p:nvSpPr>
          <p:cNvPr id="17" name="Titre 1">
            <a:extLst>
              <a:ext uri="{FF2B5EF4-FFF2-40B4-BE49-F238E27FC236}">
                <a16:creationId xmlns:a16="http://schemas.microsoft.com/office/drawing/2014/main" id="{51C5D00F-924A-4E79-A7B5-3127803EE7F2}"/>
              </a:ext>
            </a:extLst>
          </p:cNvPr>
          <p:cNvSpPr txBox="1">
            <a:spLocks/>
          </p:cNvSpPr>
          <p:nvPr userDrawn="1"/>
        </p:nvSpPr>
        <p:spPr>
          <a:xfrm>
            <a:off x="523956" y="459094"/>
            <a:ext cx="19055363" cy="571054"/>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5000" kern="1200">
                <a:solidFill>
                  <a:schemeClr val="tx1"/>
                </a:solidFill>
                <a:latin typeface="Arial" panose="020B0604020202020204" pitchFamily="34" charset="0"/>
                <a:ea typeface="+mj-ea"/>
                <a:cs typeface="Arial" panose="020B0604020202020204" pitchFamily="34" charset="0"/>
              </a:defRPr>
            </a:lvl1pPr>
          </a:lstStyle>
          <a:p>
            <a:r>
              <a:rPr lang="fr-FR" sz="4123" b="0"/>
              <a:t>Icons 3 / 3</a:t>
            </a:r>
          </a:p>
        </p:txBody>
      </p:sp>
      <p:pic>
        <p:nvPicPr>
          <p:cNvPr id="8" name="Screenshot 2021-11-19 at 4.37.21 PM.png" descr="Screenshot 2021-11-19 at 4.37.21 PM.png">
            <a:extLst>
              <a:ext uri="{FF2B5EF4-FFF2-40B4-BE49-F238E27FC236}">
                <a16:creationId xmlns:a16="http://schemas.microsoft.com/office/drawing/2014/main" id="{4EE65B22-43EE-4FC9-83B1-790AF5D6EC62}"/>
              </a:ext>
            </a:extLst>
          </p:cNvPr>
          <p:cNvPicPr>
            <a:picLocks noChangeAspect="1"/>
          </p:cNvPicPr>
          <p:nvPr userDrawn="1"/>
        </p:nvPicPr>
        <p:blipFill rotWithShape="1">
          <a:blip r:embed="rId2"/>
          <a:srcRect t="2945" r="856" b="14607"/>
          <a:stretch/>
        </p:blipFill>
        <p:spPr>
          <a:xfrm>
            <a:off x="901170" y="1854999"/>
            <a:ext cx="18184487" cy="7746201"/>
          </a:xfrm>
          <a:prstGeom prst="rect">
            <a:avLst/>
          </a:prstGeom>
          <a:ln w="12700">
            <a:miter lim="400000"/>
          </a:ln>
        </p:spPr>
      </p:pic>
    </p:spTree>
    <p:extLst>
      <p:ext uri="{BB962C8B-B14F-4D97-AF65-F5344CB8AC3E}">
        <p14:creationId xmlns:p14="http://schemas.microsoft.com/office/powerpoint/2010/main" val="2696306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 Title + Brand 3">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00325B2-22F1-C840-A730-39570F4BB74C}"/>
              </a:ext>
            </a:extLst>
          </p:cNvPr>
          <p:cNvPicPr>
            <a:picLocks noChangeAspect="1"/>
          </p:cNvPicPr>
          <p:nvPr userDrawn="1"/>
        </p:nvPicPr>
        <p:blipFill rotWithShape="1">
          <a:blip r:embed="rId2"/>
          <a:srcRect r="-4500" b="1737"/>
          <a:stretch/>
        </p:blipFill>
        <p:spPr>
          <a:xfrm>
            <a:off x="824970" y="1083620"/>
            <a:ext cx="3619014" cy="882269"/>
          </a:xfrm>
          <a:prstGeom prst="rect">
            <a:avLst/>
          </a:prstGeom>
        </p:spPr>
      </p:pic>
      <p:sp>
        <p:nvSpPr>
          <p:cNvPr id="8" name="Segnaposto testo 7">
            <a:extLst>
              <a:ext uri="{FF2B5EF4-FFF2-40B4-BE49-F238E27FC236}">
                <a16:creationId xmlns:a16="http://schemas.microsoft.com/office/drawing/2014/main" id="{49474F84-7885-1C4F-8735-8E8BE7C9738E}"/>
              </a:ext>
            </a:extLst>
          </p:cNvPr>
          <p:cNvSpPr>
            <a:spLocks noGrp="1"/>
          </p:cNvSpPr>
          <p:nvPr>
            <p:ph type="body" sz="quarter" idx="11" hasCustomPrompt="1"/>
          </p:nvPr>
        </p:nvSpPr>
        <p:spPr>
          <a:xfrm>
            <a:off x="797819" y="2817888"/>
            <a:ext cx="9227080" cy="3986503"/>
          </a:xfrm>
          <a:prstGeom prst="rect">
            <a:avLst/>
          </a:prstGeom>
        </p:spPr>
        <p:txBody>
          <a:bodyPr lIns="0" tIns="0" rIns="0" bIns="0" anchor="ctr"/>
          <a:lstStyle>
            <a:lvl1pPr>
              <a:defRPr sz="7200" spc="0">
                <a:solidFill>
                  <a:srgbClr val="F9F9F9"/>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it-IT"/>
              <a:t>Click To </a:t>
            </a:r>
            <a:r>
              <a:rPr lang="it-IT" err="1"/>
              <a:t>Add</a:t>
            </a:r>
            <a:r>
              <a:rPr lang="it-IT"/>
              <a:t> Title</a:t>
            </a:r>
          </a:p>
        </p:txBody>
      </p:sp>
      <p:sp>
        <p:nvSpPr>
          <p:cNvPr id="10" name="Segnaposto immagine 7">
            <a:extLst>
              <a:ext uri="{FF2B5EF4-FFF2-40B4-BE49-F238E27FC236}">
                <a16:creationId xmlns:a16="http://schemas.microsoft.com/office/drawing/2014/main" id="{AA4E21C6-4199-C742-9AA8-D7CF1D4FB8D3}"/>
              </a:ext>
            </a:extLst>
          </p:cNvPr>
          <p:cNvSpPr>
            <a:spLocks noGrp="1" noChangeAspect="1"/>
          </p:cNvSpPr>
          <p:nvPr>
            <p:ph type="pic" sz="quarter" idx="12" hasCustomPrompt="1"/>
          </p:nvPr>
        </p:nvSpPr>
        <p:spPr>
          <a:xfrm>
            <a:off x="824970" y="6833888"/>
            <a:ext cx="3463182" cy="2281226"/>
          </a:xfrm>
          <a:prstGeom prst="rect">
            <a:avLst/>
          </a:prstGeom>
        </p:spPr>
        <p:txBody>
          <a:bodyPr/>
          <a:lstStyle>
            <a:lvl1pPr marL="0" indent="0" algn="ctr">
              <a:buNone/>
              <a:defRPr sz="2000">
                <a:solidFill>
                  <a:schemeClr val="tx1"/>
                </a:solidFill>
              </a:defRPr>
            </a:lvl1pPr>
          </a:lstStyle>
          <a:p>
            <a:r>
              <a:rPr lang="it-IT"/>
              <a:t>Logo</a:t>
            </a:r>
          </a:p>
        </p:txBody>
      </p:sp>
    </p:spTree>
    <p:extLst>
      <p:ext uri="{BB962C8B-B14F-4D97-AF65-F5344CB8AC3E}">
        <p14:creationId xmlns:p14="http://schemas.microsoft.com/office/powerpoint/2010/main" val="2298456457"/>
      </p:ext>
    </p:extLst>
  </p:cSld>
  <p:clrMapOvr>
    <a:masterClrMapping/>
  </p:clrMapOvr>
  <p:extLst>
    <p:ext uri="{DCECCB84-F9BA-43D5-87BE-67443E8EF086}">
      <p15:sldGuideLst xmlns:p15="http://schemas.microsoft.com/office/powerpoint/2012/main">
        <p15:guide id="1" orient="horz" pos="3562">
          <p15:clr>
            <a:srgbClr val="FBAE40"/>
          </p15:clr>
        </p15:guide>
        <p15:guide id="2" pos="63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sentation Title Dark">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021F20E-B1C0-5E4C-8831-BB475458E729}"/>
              </a:ext>
            </a:extLst>
          </p:cNvPr>
          <p:cNvSpPr>
            <a:spLocks noGrp="1"/>
          </p:cNvSpPr>
          <p:nvPr>
            <p:ph type="sldNum" sz="quarter" idx="11"/>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
        <p:nvSpPr>
          <p:cNvPr id="10" name="Segnaposto testo 9">
            <a:extLst>
              <a:ext uri="{FF2B5EF4-FFF2-40B4-BE49-F238E27FC236}">
                <a16:creationId xmlns:a16="http://schemas.microsoft.com/office/drawing/2014/main" id="{BE2E6554-FF3D-2C42-8C4A-DEEF958F2880}"/>
              </a:ext>
            </a:extLst>
          </p:cNvPr>
          <p:cNvSpPr>
            <a:spLocks noGrp="1"/>
          </p:cNvSpPr>
          <p:nvPr>
            <p:ph type="body" sz="quarter" idx="12" hasCustomPrompt="1"/>
          </p:nvPr>
        </p:nvSpPr>
        <p:spPr>
          <a:xfrm>
            <a:off x="819230" y="731009"/>
            <a:ext cx="6248400" cy="246221"/>
          </a:xfrm>
          <a:prstGeom prst="rect">
            <a:avLst/>
          </a:prstGeom>
        </p:spPr>
        <p:txBody>
          <a:bodyPr lIns="0" tIns="0" rIns="0" bIns="0">
            <a:spAutoFit/>
          </a:bodyPr>
          <a:lstStyle>
            <a:lvl1pPr>
              <a:defRPr sz="1600">
                <a:solidFill>
                  <a:srgbClr val="F9F9F9"/>
                </a:solidFill>
              </a:defRPr>
            </a:lvl1pPr>
          </a:lstStyle>
          <a:p>
            <a:pPr lvl="0"/>
            <a:r>
              <a:rPr lang="it-IT"/>
              <a:t>PRESENTATION TITLE</a:t>
            </a:r>
          </a:p>
        </p:txBody>
      </p:sp>
      <p:sp>
        <p:nvSpPr>
          <p:cNvPr id="13" name="Segnaposto testo 12">
            <a:extLst>
              <a:ext uri="{FF2B5EF4-FFF2-40B4-BE49-F238E27FC236}">
                <a16:creationId xmlns:a16="http://schemas.microsoft.com/office/drawing/2014/main" id="{34D103B5-B9E7-3E43-8C9C-6CE10D671FB0}"/>
              </a:ext>
            </a:extLst>
          </p:cNvPr>
          <p:cNvSpPr>
            <a:spLocks noGrp="1"/>
          </p:cNvSpPr>
          <p:nvPr>
            <p:ph type="body" sz="quarter" idx="14" hasCustomPrompt="1"/>
          </p:nvPr>
        </p:nvSpPr>
        <p:spPr>
          <a:xfrm>
            <a:off x="819231" y="1053430"/>
            <a:ext cx="18465640" cy="9249447"/>
          </a:xfrm>
          <a:prstGeom prst="rect">
            <a:avLst/>
          </a:prstGeom>
        </p:spPr>
        <p:txBody>
          <a:bodyPr lIns="0" tIns="0" rIns="0" bIns="0" anchor="ctr"/>
          <a:lstStyle>
            <a:lvl1pPr>
              <a:defRPr sz="5000" spc="0">
                <a:solidFill>
                  <a:srgbClr val="F9F9F9"/>
                </a:solidFill>
                <a:latin typeface="+mj-lt"/>
              </a:defRPr>
            </a:lvl1pPr>
          </a:lstStyle>
          <a:p>
            <a:pPr lvl="0"/>
            <a:r>
              <a:rPr lang="it-IT"/>
              <a:t>Click To </a:t>
            </a:r>
            <a:r>
              <a:rPr lang="it-IT" err="1"/>
              <a:t>Add</a:t>
            </a:r>
            <a:r>
              <a:rPr lang="it-IT"/>
              <a:t> Title</a:t>
            </a:r>
          </a:p>
        </p:txBody>
      </p:sp>
    </p:spTree>
    <p:extLst>
      <p:ext uri="{BB962C8B-B14F-4D97-AF65-F5344CB8AC3E}">
        <p14:creationId xmlns:p14="http://schemas.microsoft.com/office/powerpoint/2010/main" val="593725988"/>
      </p:ext>
    </p:extLst>
  </p:cSld>
  <p:clrMapOvr>
    <a:masterClrMapping/>
  </p:clrMapOvr>
  <p:extLst>
    <p:ext uri="{DCECCB84-F9BA-43D5-87BE-67443E8EF086}">
      <p15:sldGuideLst xmlns:p15="http://schemas.microsoft.com/office/powerpoint/2012/main">
        <p15:guide id="1" orient="horz" pos="3562" userDrawn="1">
          <p15:clr>
            <a:srgbClr val="FBAE40"/>
          </p15:clr>
        </p15:guide>
        <p15:guide id="2" pos="63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image" Target="../media/image8.emf"/><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8.emf"/><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10.emf"/><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image" Target="../media/image10.emf"/><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theme" Target="../theme/theme5.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5" Type="http://schemas.openxmlformats.org/officeDocument/2006/relationships/image" Target="../media/image10.emf"/><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2" name="BG.png" descr="BG.png">
            <a:extLst>
              <a:ext uri="{FF2B5EF4-FFF2-40B4-BE49-F238E27FC236}">
                <a16:creationId xmlns:a16="http://schemas.microsoft.com/office/drawing/2014/main" id="{87FDE8F4-79EA-428E-D635-1DD01DB17F53}"/>
              </a:ext>
            </a:extLst>
          </p:cNvPr>
          <p:cNvPicPr>
            <a:picLocks noChangeAspect="1"/>
          </p:cNvPicPr>
          <p:nvPr userDrawn="1"/>
        </p:nvPicPr>
        <p:blipFill>
          <a:blip r:embed="rId10"/>
          <a:stretch>
            <a:fillRect/>
          </a:stretch>
        </p:blipFill>
        <p:spPr>
          <a:xfrm>
            <a:off x="0" y="0"/>
            <a:ext cx="20104100" cy="11308556"/>
          </a:xfrm>
          <a:prstGeom prst="rect">
            <a:avLst/>
          </a:prstGeom>
          <a:ln w="12700">
            <a:miter lim="400000"/>
          </a:ln>
        </p:spPr>
      </p:pic>
    </p:spTree>
    <p:extLst>
      <p:ext uri="{BB962C8B-B14F-4D97-AF65-F5344CB8AC3E}">
        <p14:creationId xmlns:p14="http://schemas.microsoft.com/office/powerpoint/2010/main" val="1745057008"/>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740" r:id="rId3"/>
    <p:sldLayoutId id="2147483739" r:id="rId4"/>
    <p:sldLayoutId id="2147483772" r:id="rId5"/>
    <p:sldLayoutId id="2147483773" r:id="rId6"/>
    <p:sldLayoutId id="2147483724" r:id="rId7"/>
    <p:sldLayoutId id="2147483737" r:id="rId8"/>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3562" userDrawn="1">
          <p15:clr>
            <a:srgbClr val="F26B43"/>
          </p15:clr>
        </p15:guide>
        <p15:guide id="2" pos="63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0813"/>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DA28147-A26A-FF48-8820-B2D88B9BC075}"/>
              </a:ext>
            </a:extLst>
          </p:cNvPr>
          <p:cNvPicPr>
            <a:picLocks noChangeAspect="1"/>
          </p:cNvPicPr>
          <p:nvPr userDrawn="1"/>
        </p:nvPicPr>
        <p:blipFill rotWithShape="1">
          <a:blip r:embed="rId21"/>
          <a:srcRect l="-1" r="-1486"/>
          <a:stretch/>
        </p:blipFill>
        <p:spPr>
          <a:xfrm>
            <a:off x="826899" y="10538996"/>
            <a:ext cx="2085634" cy="532800"/>
          </a:xfrm>
          <a:prstGeom prst="rect">
            <a:avLst/>
          </a:prstGeom>
        </p:spPr>
      </p:pic>
      <p:sp>
        <p:nvSpPr>
          <p:cNvPr id="2" name="Segnaposto numero diapositiva 3">
            <a:extLst>
              <a:ext uri="{FF2B5EF4-FFF2-40B4-BE49-F238E27FC236}">
                <a16:creationId xmlns:a16="http://schemas.microsoft.com/office/drawing/2014/main" id="{59B4CF02-25CF-7D82-308C-5D9348BB2C2D}"/>
              </a:ext>
            </a:extLst>
          </p:cNvPr>
          <p:cNvSpPr>
            <a:spLocks noGrp="1"/>
          </p:cNvSpPr>
          <p:nvPr>
            <p:ph type="sldNum" sz="quarter" idx="4"/>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Tree>
  </p:cSld>
  <p:clrMap bg1="lt1" tx1="dk1" bg2="lt2" tx2="dk2" accent1="accent1" accent2="accent2" accent3="accent3" accent4="accent4" accent5="accent5" accent6="accent6" hlink="hlink" folHlink="folHlink"/>
  <p:sldLayoutIdLst>
    <p:sldLayoutId id="2147483677" r:id="rId1"/>
    <p:sldLayoutId id="2147483701" r:id="rId2"/>
    <p:sldLayoutId id="2147483722" r:id="rId3"/>
    <p:sldLayoutId id="2147483721" r:id="rId4"/>
    <p:sldLayoutId id="2147483662" r:id="rId5"/>
    <p:sldLayoutId id="2147483725" r:id="rId6"/>
    <p:sldLayoutId id="2147483705" r:id="rId7"/>
    <p:sldLayoutId id="2147483679" r:id="rId8"/>
    <p:sldLayoutId id="2147483680" r:id="rId9"/>
    <p:sldLayoutId id="2147483702" r:id="rId10"/>
    <p:sldLayoutId id="2147483703" r:id="rId11"/>
    <p:sldLayoutId id="2147483762" r:id="rId12"/>
    <p:sldLayoutId id="2147483704" r:id="rId13"/>
    <p:sldLayoutId id="2147483742" r:id="rId14"/>
    <p:sldLayoutId id="2147483764" r:id="rId15"/>
    <p:sldLayoutId id="2147483706" r:id="rId16"/>
    <p:sldLayoutId id="2147483715" r:id="rId17"/>
    <p:sldLayoutId id="2147483716" r:id="rId18"/>
    <p:sldLayoutId id="2147483763" r:id="rId19"/>
  </p:sldLayoutIdLst>
  <p:hf hdr="0" ftr="0" dt="0"/>
  <p:txStyles>
    <p:titleStyle>
      <a:lvl1pPr>
        <a:defRPr>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3562" userDrawn="1">
          <p15:clr>
            <a:srgbClr val="F26B43"/>
          </p15:clr>
        </p15:guide>
        <p15:guide id="2" pos="63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10813"/>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DA28147-A26A-FF48-8820-B2D88B9BC075}"/>
              </a:ext>
            </a:extLst>
          </p:cNvPr>
          <p:cNvPicPr>
            <a:picLocks noChangeAspect="1"/>
          </p:cNvPicPr>
          <p:nvPr userDrawn="1"/>
        </p:nvPicPr>
        <p:blipFill rotWithShape="1">
          <a:blip r:embed="rId15"/>
          <a:srcRect l="-1" r="-1486"/>
          <a:stretch/>
        </p:blipFill>
        <p:spPr>
          <a:xfrm>
            <a:off x="826899" y="10538996"/>
            <a:ext cx="2085634" cy="532800"/>
          </a:xfrm>
          <a:prstGeom prst="rect">
            <a:avLst/>
          </a:prstGeom>
        </p:spPr>
      </p:pic>
      <p:sp>
        <p:nvSpPr>
          <p:cNvPr id="2" name="Segnaposto numero diapositiva 3">
            <a:extLst>
              <a:ext uri="{FF2B5EF4-FFF2-40B4-BE49-F238E27FC236}">
                <a16:creationId xmlns:a16="http://schemas.microsoft.com/office/drawing/2014/main" id="{59B4CF02-25CF-7D82-308C-5D9348BB2C2D}"/>
              </a:ext>
            </a:extLst>
          </p:cNvPr>
          <p:cNvSpPr>
            <a:spLocks noGrp="1"/>
          </p:cNvSpPr>
          <p:nvPr>
            <p:ph type="sldNum" sz="quarter" idx="4"/>
          </p:nvPr>
        </p:nvSpPr>
        <p:spPr>
          <a:xfrm>
            <a:off x="14649446" y="10728010"/>
            <a:ext cx="4623943" cy="307777"/>
          </a:xfrm>
          <a:prstGeom prst="rect">
            <a:avLst/>
          </a:prstGeom>
        </p:spPr>
        <p:txBody>
          <a:bodyPr lIns="0" tIns="0" rIns="0" bIns="0"/>
          <a:lstStyle>
            <a:lvl1pPr>
              <a:defRPr lang="it-IT" smtClean="0">
                <a:solidFill>
                  <a:schemeClr val="accent2"/>
                </a:solidFill>
              </a:defRPr>
            </a:lvl1pPr>
          </a:lstStyle>
          <a:p>
            <a:pPr algn="r"/>
            <a:fld id="{B6F15528-21DE-4FAA-801E-634DDDAF4B2B}" type="slidenum">
              <a:rPr lang="it-IT" smtClean="0"/>
              <a:pPr algn="r"/>
              <a:t>‹N›</a:t>
            </a:fld>
            <a:endParaRPr lang="it-IT"/>
          </a:p>
        </p:txBody>
      </p:sp>
    </p:spTree>
    <p:extLst>
      <p:ext uri="{BB962C8B-B14F-4D97-AF65-F5344CB8AC3E}">
        <p14:creationId xmlns:p14="http://schemas.microsoft.com/office/powerpoint/2010/main" val="1048938462"/>
      </p:ext>
    </p:extLst>
  </p:cSld>
  <p:clrMap bg1="lt1" tx1="dk1" bg2="lt2" tx2="dk2" accent1="accent1" accent2="accent2" accent3="accent3" accent4="accent4" accent5="accent5" accent6="accent6" hlink="hlink" folHlink="folHlink"/>
  <p:sldLayoutIdLst>
    <p:sldLayoutId id="2147483787"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97" r:id="rId13"/>
  </p:sldLayoutIdLst>
  <p:hf hdr="0" ftr="0" dt="0"/>
  <p:txStyles>
    <p:titleStyle>
      <a:lvl1pPr>
        <a:defRPr>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3562" userDrawn="1">
          <p15:clr>
            <a:srgbClr val="F26B43"/>
          </p15:clr>
        </p15:guide>
        <p15:guide id="2" pos="633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ECDE38CD-3930-584E-A946-40775EFE4454}"/>
              </a:ext>
            </a:extLst>
          </p:cNvPr>
          <p:cNvPicPr>
            <a:picLocks noChangeAspect="1"/>
          </p:cNvPicPr>
          <p:nvPr userDrawn="1"/>
        </p:nvPicPr>
        <p:blipFill rotWithShape="1">
          <a:blip r:embed="rId15"/>
          <a:srcRect l="-1" t="-1" r="-9235" b="-13634"/>
          <a:stretch/>
        </p:blipFill>
        <p:spPr>
          <a:xfrm>
            <a:off x="824970" y="10567842"/>
            <a:ext cx="2247413" cy="606126"/>
          </a:xfrm>
          <a:prstGeom prst="rect">
            <a:avLst/>
          </a:prstGeom>
        </p:spPr>
      </p:pic>
      <p:sp>
        <p:nvSpPr>
          <p:cNvPr id="3" name="Holder 6">
            <a:extLst>
              <a:ext uri="{FF2B5EF4-FFF2-40B4-BE49-F238E27FC236}">
                <a16:creationId xmlns:a16="http://schemas.microsoft.com/office/drawing/2014/main" id="{34769B1F-F951-E2D9-D31C-3D1FB04A472A}"/>
              </a:ext>
            </a:extLst>
          </p:cNvPr>
          <p:cNvSpPr>
            <a:spLocks noGrp="1"/>
          </p:cNvSpPr>
          <p:nvPr>
            <p:ph type="sldNum" sz="quarter" idx="4"/>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Tree>
    <p:extLst>
      <p:ext uri="{BB962C8B-B14F-4D97-AF65-F5344CB8AC3E}">
        <p14:creationId xmlns:p14="http://schemas.microsoft.com/office/powerpoint/2010/main" val="2897442517"/>
      </p:ext>
    </p:extLst>
  </p:cSld>
  <p:clrMap bg1="lt1" tx1="dk1" bg2="lt2" tx2="dk2" accent1="accent1" accent2="accent2" accent3="accent3" accent4="accent4" accent5="accent5" accent6="accent6" hlink="hlink" folHlink="folHlink"/>
  <p:sldLayoutIdLst>
    <p:sldLayoutId id="2147483691" r:id="rId1"/>
    <p:sldLayoutId id="2147483695" r:id="rId2"/>
    <p:sldLayoutId id="2147483768" r:id="rId3"/>
    <p:sldLayoutId id="2147483769" r:id="rId4"/>
    <p:sldLayoutId id="2147483770" r:id="rId5"/>
    <p:sldLayoutId id="2147483771" r:id="rId6"/>
    <p:sldLayoutId id="2147483824" r:id="rId7"/>
    <p:sldLayoutId id="2147483825" r:id="rId8"/>
    <p:sldLayoutId id="2147483826" r:id="rId9"/>
    <p:sldLayoutId id="2147483827" r:id="rId10"/>
    <p:sldLayoutId id="2147483828" r:id="rId11"/>
    <p:sldLayoutId id="2147483829" r:id="rId12"/>
    <p:sldLayoutId id="2147483830" r:id="rId13"/>
  </p:sldLayoutIdLst>
  <p:hf hdr="0" ftr="0" dt="0"/>
  <p:txStyles>
    <p:titleStyle>
      <a:lvl1pPr>
        <a:defRPr>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3562" userDrawn="1">
          <p15:clr>
            <a:srgbClr val="F26B43"/>
          </p15:clr>
        </p15:guide>
        <p15:guide id="2" pos="63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ECDE38CD-3930-584E-A946-40775EFE4454}"/>
              </a:ext>
            </a:extLst>
          </p:cNvPr>
          <p:cNvPicPr>
            <a:picLocks noChangeAspect="1"/>
          </p:cNvPicPr>
          <p:nvPr userDrawn="1"/>
        </p:nvPicPr>
        <p:blipFill rotWithShape="1">
          <a:blip r:embed="rId24"/>
          <a:srcRect l="-1" t="-1" r="-9235" b="-13634"/>
          <a:stretch/>
        </p:blipFill>
        <p:spPr>
          <a:xfrm>
            <a:off x="824970" y="10567842"/>
            <a:ext cx="2247413" cy="606126"/>
          </a:xfrm>
          <a:prstGeom prst="rect">
            <a:avLst/>
          </a:prstGeom>
        </p:spPr>
      </p:pic>
      <p:sp>
        <p:nvSpPr>
          <p:cNvPr id="3" name="Holder 6">
            <a:extLst>
              <a:ext uri="{FF2B5EF4-FFF2-40B4-BE49-F238E27FC236}">
                <a16:creationId xmlns:a16="http://schemas.microsoft.com/office/drawing/2014/main" id="{34769B1F-F951-E2D9-D31C-3D1FB04A472A}"/>
              </a:ext>
            </a:extLst>
          </p:cNvPr>
          <p:cNvSpPr>
            <a:spLocks noGrp="1"/>
          </p:cNvSpPr>
          <p:nvPr>
            <p:ph type="sldNum" sz="quarter" idx="4"/>
          </p:nvPr>
        </p:nvSpPr>
        <p:spPr>
          <a:xfrm>
            <a:off x="14649446" y="10728010"/>
            <a:ext cx="4623943" cy="307777"/>
          </a:xfrm>
          <a:prstGeom prst="rect">
            <a:avLst/>
          </a:prstGeom>
        </p:spPr>
        <p:txBody>
          <a:bodyPr lIns="0" tIns="0" rIns="0" bIns="0"/>
          <a:lstStyle>
            <a:lvl1pPr algn="r">
              <a:defRPr sz="1800">
                <a:solidFill>
                  <a:schemeClr val="accent2"/>
                </a:solidFill>
              </a:defRPr>
            </a:lvl1pPr>
          </a:lstStyle>
          <a:p>
            <a:fld id="{B6F15528-21DE-4FAA-801E-634DDDAF4B2B}" type="slidenum">
              <a:rPr lang="it-IT" smtClean="0"/>
              <a:pPr/>
              <a:t>‹N›</a:t>
            </a:fld>
            <a:endParaRPr lang="it-IT"/>
          </a:p>
        </p:txBody>
      </p:sp>
    </p:spTree>
    <p:extLst>
      <p:ext uri="{BB962C8B-B14F-4D97-AF65-F5344CB8AC3E}">
        <p14:creationId xmlns:p14="http://schemas.microsoft.com/office/powerpoint/2010/main" val="1164024736"/>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9" r:id="rId4"/>
    <p:sldLayoutId id="2147483850" r:id="rId5"/>
    <p:sldLayoutId id="2147483902" r:id="rId6"/>
    <p:sldLayoutId id="2147483851" r:id="rId7"/>
    <p:sldLayoutId id="2147483852" r:id="rId8"/>
    <p:sldLayoutId id="2147483854" r:id="rId9"/>
    <p:sldLayoutId id="2147483855" r:id="rId10"/>
    <p:sldLayoutId id="2147483856" r:id="rId11"/>
    <p:sldLayoutId id="2147483857" r:id="rId12"/>
    <p:sldLayoutId id="2147483858" r:id="rId13"/>
    <p:sldLayoutId id="2147483859" r:id="rId14"/>
    <p:sldLayoutId id="2147483860" r:id="rId15"/>
    <p:sldLayoutId id="2147483862" r:id="rId16"/>
    <p:sldLayoutId id="2147483863" r:id="rId17"/>
    <p:sldLayoutId id="2147483898" r:id="rId18"/>
    <p:sldLayoutId id="2147483899" r:id="rId19"/>
    <p:sldLayoutId id="2147483900" r:id="rId20"/>
    <p:sldLayoutId id="2147483901" r:id="rId21"/>
    <p:sldLayoutId id="2147483864" r:id="rId22"/>
  </p:sldLayoutIdLst>
  <p:hf hdr="0" ftr="0" dt="0"/>
  <p:txStyles>
    <p:titleStyle>
      <a:lvl1pPr>
        <a:defRPr>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3562" userDrawn="1">
          <p15:clr>
            <a:srgbClr val="F26B43"/>
          </p15:clr>
        </p15:guide>
        <p15:guide id="2" pos="633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13CCAF66-D97E-B243-B238-1439329D95FD}"/>
              </a:ext>
            </a:extLst>
          </p:cNvPr>
          <p:cNvSpPr>
            <a:spLocks noGrp="1"/>
          </p:cNvSpPr>
          <p:nvPr>
            <p:ph type="sldNum" sz="quarter" idx="4"/>
          </p:nvPr>
        </p:nvSpPr>
        <p:spPr>
          <a:xfrm>
            <a:off x="14198600" y="10482263"/>
            <a:ext cx="4522788" cy="601662"/>
          </a:xfrm>
          <a:prstGeom prst="rect">
            <a:avLst/>
          </a:prstGeom>
        </p:spPr>
        <p:txBody>
          <a:bodyPr vert="horz" lIns="91440" tIns="45720" rIns="91440" bIns="45720" rtlCol="0" anchor="ctr"/>
          <a:lstStyle>
            <a:lvl1pPr algn="r">
              <a:defRPr sz="1200">
                <a:solidFill>
                  <a:schemeClr val="tx1">
                    <a:tint val="75000"/>
                  </a:schemeClr>
                </a:solidFill>
              </a:defRPr>
            </a:lvl1pPr>
          </a:lstStyle>
          <a:p>
            <a:fld id="{733322D1-6D38-544B-8B3B-695B158D5769}" type="slidenum">
              <a:rPr lang="it-IT" smtClean="0"/>
              <a:t>‹N›</a:t>
            </a:fld>
            <a:endParaRPr lang="it-IT"/>
          </a:p>
        </p:txBody>
      </p:sp>
      <p:pic>
        <p:nvPicPr>
          <p:cNvPr id="10" name="Immagine 9">
            <a:extLst>
              <a:ext uri="{FF2B5EF4-FFF2-40B4-BE49-F238E27FC236}">
                <a16:creationId xmlns:a16="http://schemas.microsoft.com/office/drawing/2014/main" id="{4DD1118D-5E23-404A-A0C6-BAC0471033D0}"/>
              </a:ext>
            </a:extLst>
          </p:cNvPr>
          <p:cNvPicPr>
            <a:picLocks noChangeAspect="1"/>
          </p:cNvPicPr>
          <p:nvPr userDrawn="1"/>
        </p:nvPicPr>
        <p:blipFill>
          <a:blip r:embed="rId5"/>
          <a:stretch>
            <a:fillRect/>
          </a:stretch>
        </p:blipFill>
        <p:spPr>
          <a:xfrm>
            <a:off x="824971" y="10567842"/>
            <a:ext cx="2057400" cy="533400"/>
          </a:xfrm>
          <a:prstGeom prst="rect">
            <a:avLst/>
          </a:prstGeom>
        </p:spPr>
      </p:pic>
    </p:spTree>
    <p:extLst>
      <p:ext uri="{BB962C8B-B14F-4D97-AF65-F5344CB8AC3E}">
        <p14:creationId xmlns:p14="http://schemas.microsoft.com/office/powerpoint/2010/main" val="11928475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Lst>
  <p:txStyles>
    <p:titleStyle>
      <a:lvl1pPr algn="l" defTabSz="914400" rtl="0" eaLnBrk="1" latinLnBrk="0" hangingPunct="1">
        <a:lnSpc>
          <a:spcPct val="90000"/>
        </a:lnSpc>
        <a:spcBef>
          <a:spcPct val="0"/>
        </a:spcBef>
        <a:buNone/>
        <a:defRPr sz="5000" kern="1200">
          <a:solidFill>
            <a:schemeClr val="tx1"/>
          </a:solidFill>
          <a:latin typeface="Tobias"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62" userDrawn="1">
          <p15:clr>
            <a:srgbClr val="F26B43"/>
          </p15:clr>
        </p15:guide>
        <p15:guide id="2" pos="63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0.wdp"/><Relationship Id="rId2" Type="http://schemas.openxmlformats.org/officeDocument/2006/relationships/image" Target="../media/image23.jp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jpg"/><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8.xml"/><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12.wdp"/><Relationship Id="rId2" Type="http://schemas.openxmlformats.org/officeDocument/2006/relationships/image" Target="../media/image30.jpg"/><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jpg"/><Relationship Id="rId4" Type="http://schemas.microsoft.com/office/2007/relationships/hdphoto" Target="../media/hdphoto1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652EDAB-6581-774F-A113-35D952B53971}"/>
              </a:ext>
            </a:extLst>
          </p:cNvPr>
          <p:cNvSpPr>
            <a:spLocks noGrp="1"/>
          </p:cNvSpPr>
          <p:nvPr>
            <p:ph type="body" sz="quarter" idx="11"/>
          </p:nvPr>
        </p:nvSpPr>
        <p:spPr>
          <a:xfrm>
            <a:off x="797819" y="2847385"/>
            <a:ext cx="10146846" cy="3986503"/>
          </a:xfrm>
        </p:spPr>
        <p:txBody>
          <a:bodyPr/>
          <a:lstStyle/>
          <a:p>
            <a:r>
              <a:rPr lang="en-US" dirty="0"/>
              <a:t>A Guide To Handling and Presenting Frames</a:t>
            </a:r>
          </a:p>
        </p:txBody>
      </p:sp>
    </p:spTree>
    <p:extLst>
      <p:ext uri="{BB962C8B-B14F-4D97-AF65-F5344CB8AC3E}">
        <p14:creationId xmlns:p14="http://schemas.microsoft.com/office/powerpoint/2010/main" val="85217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8602-0972-8763-B73D-CB777EC60A98}"/>
            </a:ext>
          </a:extLst>
        </p:cNvPr>
        <p:cNvGrpSpPr/>
        <p:nvPr/>
      </p:nvGrpSpPr>
      <p:grpSpPr>
        <a:xfrm>
          <a:off x="0" y="0"/>
          <a:ext cx="0" cy="0"/>
          <a:chOff x="0" y="0"/>
          <a:chExt cx="0" cy="0"/>
        </a:xfrm>
      </p:grpSpPr>
      <p:pic>
        <p:nvPicPr>
          <p:cNvPr id="8" name="IMAGE">
            <a:extLst>
              <a:ext uri="{FF2B5EF4-FFF2-40B4-BE49-F238E27FC236}">
                <a16:creationId xmlns:a16="http://schemas.microsoft.com/office/drawing/2014/main" id="{6BB5837B-C7A2-6250-4B5F-823F43F108B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26361" r="14383"/>
          <a:stretch/>
        </p:blipFill>
        <p:spPr>
          <a:xfrm>
            <a:off x="10052050" y="0"/>
            <a:ext cx="10052050" cy="11309350"/>
          </a:xfrm>
          <a:prstGeom prst="rect">
            <a:avLst/>
          </a:prstGeom>
        </p:spPr>
      </p:pic>
      <p:pic>
        <p:nvPicPr>
          <p:cNvPr id="7" name="IMAGE">
            <a:extLst>
              <a:ext uri="{FF2B5EF4-FFF2-40B4-BE49-F238E27FC236}">
                <a16:creationId xmlns:a16="http://schemas.microsoft.com/office/drawing/2014/main" id="{D3E16CDE-A6FD-460B-4BC0-CFF5F54C252F}"/>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6362" t="38724" r="14383" b="38437"/>
          <a:stretch/>
        </p:blipFill>
        <p:spPr>
          <a:xfrm>
            <a:off x="10052050" y="4379495"/>
            <a:ext cx="10052050" cy="2582779"/>
          </a:xfrm>
        </p:spPr>
      </p:pic>
      <p:sp>
        <p:nvSpPr>
          <p:cNvPr id="2" name="PAGE NUMBER">
            <a:extLst>
              <a:ext uri="{FF2B5EF4-FFF2-40B4-BE49-F238E27FC236}">
                <a16:creationId xmlns:a16="http://schemas.microsoft.com/office/drawing/2014/main" id="{470ADCB0-68A7-E003-3907-1CCDA9DC4ED6}"/>
              </a:ext>
            </a:extLst>
          </p:cNvPr>
          <p:cNvSpPr>
            <a:spLocks noGrp="1"/>
          </p:cNvSpPr>
          <p:nvPr>
            <p:ph type="sldNum" sz="quarter" idx="7"/>
          </p:nvPr>
        </p:nvSpPr>
        <p:spPr/>
        <p:txBody>
          <a:bodyPr/>
          <a:lstStyle/>
          <a:p>
            <a:fld id="{B6F15528-21DE-4FAA-801E-634DDDAF4B2B}" type="slidenum">
              <a:rPr lang="it-IT" dirty="0" smtClean="0"/>
              <a:pPr/>
              <a:t>2</a:t>
            </a:fld>
            <a:endParaRPr lang="it-IT"/>
          </a:p>
        </p:txBody>
      </p:sp>
      <p:sp>
        <p:nvSpPr>
          <p:cNvPr id="4" name="PARAGRAPH">
            <a:extLst>
              <a:ext uri="{FF2B5EF4-FFF2-40B4-BE49-F238E27FC236}">
                <a16:creationId xmlns:a16="http://schemas.microsoft.com/office/drawing/2014/main" id="{95725103-1EFA-B73B-FBE0-2C75E153B884}"/>
              </a:ext>
            </a:extLst>
          </p:cNvPr>
          <p:cNvSpPr>
            <a:spLocks noGrp="1"/>
          </p:cNvSpPr>
          <p:nvPr>
            <p:ph type="body" idx="10"/>
          </p:nvPr>
        </p:nvSpPr>
        <p:spPr/>
        <p:txBody>
          <a:bodyPr/>
          <a:lstStyle/>
          <a:p>
            <a:pPr marL="12700">
              <a:spcBef>
                <a:spcPts val="105"/>
              </a:spcBef>
              <a:tabLst>
                <a:tab pos="744855" algn="l"/>
              </a:tabLst>
            </a:pPr>
            <a:r>
              <a:rPr lang="en-US" sz="2000" dirty="0"/>
              <a:t>In your daily work, frames are among the most valuable items in-store and should be handled with the utmost care, especially when presenting them to customers.</a:t>
            </a:r>
          </a:p>
          <a:p>
            <a:pPr marL="12700">
              <a:spcBef>
                <a:spcPts val="105"/>
              </a:spcBef>
              <a:tabLst>
                <a:tab pos="744855" algn="l"/>
              </a:tabLst>
            </a:pPr>
            <a:endParaRPr lang="en-US" sz="2000" dirty="0"/>
          </a:p>
          <a:p>
            <a:pPr marL="12700">
              <a:spcBef>
                <a:spcPts val="105"/>
              </a:spcBef>
              <a:tabLst>
                <a:tab pos="744855" algn="l"/>
              </a:tabLst>
            </a:pPr>
            <a:r>
              <a:rPr lang="en-US" sz="2000" dirty="0"/>
              <a:t>Careful handling will ensure their safety and longevity while also showcasing your professionalism, attention to detail, and respect for their value. More importantly, handling frames with confidence will reassure your customers that they're receiving high-quality service and that their purchase is in good hands.</a:t>
            </a:r>
          </a:p>
          <a:p>
            <a:pPr marL="12700">
              <a:spcBef>
                <a:spcPts val="105"/>
              </a:spcBef>
              <a:tabLst>
                <a:tab pos="744855" algn="l"/>
              </a:tabLst>
            </a:pPr>
            <a:endParaRPr lang="en-US" sz="2000" dirty="0"/>
          </a:p>
          <a:p>
            <a:pPr marL="12700">
              <a:spcBef>
                <a:spcPts val="105"/>
              </a:spcBef>
              <a:tabLst>
                <a:tab pos="744855" algn="l"/>
              </a:tabLst>
            </a:pPr>
            <a:r>
              <a:rPr lang="en-US" sz="2000" dirty="0"/>
              <a:t>To achieve this, your responsibilities include: </a:t>
            </a:r>
          </a:p>
          <a:p>
            <a:pPr marL="12700">
              <a:spcBef>
                <a:spcPts val="105"/>
              </a:spcBef>
              <a:tabLst>
                <a:tab pos="744855" algn="l"/>
              </a:tabLst>
            </a:pPr>
            <a:endParaRPr lang="en-US" sz="2000" dirty="0"/>
          </a:p>
          <a:p>
            <a:pPr marL="355600" indent="-342900">
              <a:spcBef>
                <a:spcPts val="105"/>
              </a:spcBef>
              <a:buFont typeface="Arial" panose="020B0604020202020204" pitchFamily="34" charset="0"/>
              <a:buChar char="•"/>
              <a:tabLst>
                <a:tab pos="744855" algn="l"/>
              </a:tabLst>
            </a:pPr>
            <a:r>
              <a:rPr lang="en-US" sz="2000" dirty="0"/>
              <a:t>Handling frames with caution</a:t>
            </a:r>
          </a:p>
          <a:p>
            <a:pPr marL="355600" indent="-342900">
              <a:spcBef>
                <a:spcPts val="105"/>
              </a:spcBef>
              <a:buFont typeface="Arial" panose="020B0604020202020204" pitchFamily="34" charset="0"/>
              <a:buChar char="•"/>
              <a:tabLst>
                <a:tab pos="744855" algn="l"/>
              </a:tabLst>
            </a:pPr>
            <a:endParaRPr lang="en-US" sz="1200" dirty="0"/>
          </a:p>
          <a:p>
            <a:pPr marL="355600" indent="-342900">
              <a:spcBef>
                <a:spcPts val="105"/>
              </a:spcBef>
              <a:buFont typeface="Arial" panose="020B0604020202020204" pitchFamily="34" charset="0"/>
              <a:buChar char="•"/>
              <a:tabLst>
                <a:tab pos="744855" algn="l"/>
              </a:tabLst>
            </a:pPr>
            <a:r>
              <a:rPr lang="en-US" sz="2000" dirty="0"/>
              <a:t>Cleaning them thoroughly </a:t>
            </a:r>
          </a:p>
          <a:p>
            <a:pPr marL="355600" indent="-342900">
              <a:spcBef>
                <a:spcPts val="105"/>
              </a:spcBef>
              <a:buFont typeface="Arial" panose="020B0604020202020204" pitchFamily="34" charset="0"/>
              <a:buChar char="•"/>
              <a:tabLst>
                <a:tab pos="744855" algn="l"/>
              </a:tabLst>
            </a:pPr>
            <a:endParaRPr lang="en-US" sz="1200" dirty="0"/>
          </a:p>
          <a:p>
            <a:pPr marL="355600" indent="-342900">
              <a:spcBef>
                <a:spcPts val="105"/>
              </a:spcBef>
              <a:buFont typeface="Arial" panose="020B0604020202020204" pitchFamily="34" charset="0"/>
              <a:buChar char="•"/>
              <a:tabLst>
                <a:tab pos="744855" algn="l"/>
              </a:tabLst>
            </a:pPr>
            <a:r>
              <a:rPr lang="en-US" sz="2000" dirty="0"/>
              <a:t>Making sure they fit customers properly </a:t>
            </a:r>
          </a:p>
          <a:p>
            <a:pPr marL="355600" indent="-342900">
              <a:spcBef>
                <a:spcPts val="105"/>
              </a:spcBef>
              <a:buFont typeface="Arial" panose="020B0604020202020204" pitchFamily="34" charset="0"/>
              <a:buChar char="•"/>
              <a:tabLst>
                <a:tab pos="744855" algn="l"/>
              </a:tabLst>
            </a:pPr>
            <a:endParaRPr lang="en-US" sz="1200" dirty="0"/>
          </a:p>
          <a:p>
            <a:pPr marL="355600" indent="-342900">
              <a:spcBef>
                <a:spcPts val="105"/>
              </a:spcBef>
              <a:buFont typeface="Arial" panose="020B0604020202020204" pitchFamily="34" charset="0"/>
              <a:buChar char="•"/>
              <a:tabLst>
                <a:tab pos="744855" algn="l"/>
              </a:tabLst>
            </a:pPr>
            <a:r>
              <a:rPr lang="en-US" sz="2000" dirty="0"/>
              <a:t>Presenting and explaining the features, materials, and benefits of each frame </a:t>
            </a:r>
            <a:endParaRPr lang="it-IT" sz="2000" dirty="0"/>
          </a:p>
        </p:txBody>
      </p:sp>
      <p:sp>
        <p:nvSpPr>
          <p:cNvPr id="5" name="TITLE">
            <a:extLst>
              <a:ext uri="{FF2B5EF4-FFF2-40B4-BE49-F238E27FC236}">
                <a16:creationId xmlns:a16="http://schemas.microsoft.com/office/drawing/2014/main" id="{71379D1E-90C8-6AC9-B5B0-1FB161AB1F81}"/>
              </a:ext>
            </a:extLst>
          </p:cNvPr>
          <p:cNvSpPr txBox="1">
            <a:spLocks/>
          </p:cNvSpPr>
          <p:nvPr/>
        </p:nvSpPr>
        <p:spPr>
          <a:xfrm>
            <a:off x="824969" y="273560"/>
            <a:ext cx="8084079" cy="1703017"/>
          </a:xfrm>
          <a:prstGeom prst="rect">
            <a:avLst/>
          </a:prstGeom>
        </p:spPr>
        <p:txBody>
          <a:bodyPr lIns="0" tIns="0" rIns="0" bIns="0" anchor="ctr"/>
          <a:lstStyle>
            <a:lvl1pPr>
              <a:defRPr sz="4500" b="0" i="0" spc="100" baseline="0">
                <a:solidFill>
                  <a:srgbClr val="F9F9F9"/>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Why Knowing How To Handle Frames Matters </a:t>
            </a:r>
            <a:endParaRPr lang="it-IT" dirty="0"/>
          </a:p>
        </p:txBody>
      </p:sp>
      <p:sp>
        <p:nvSpPr>
          <p:cNvPr id="3" name="Rettangolo 2">
            <a:extLst>
              <a:ext uri="{FF2B5EF4-FFF2-40B4-BE49-F238E27FC236}">
                <a16:creationId xmlns:a16="http://schemas.microsoft.com/office/drawing/2014/main" id="{504A81B6-242C-A4AB-F7AC-ABE8D6E14C9B}"/>
              </a:ext>
            </a:extLst>
          </p:cNvPr>
          <p:cNvSpPr/>
          <p:nvPr/>
        </p:nvSpPr>
        <p:spPr>
          <a:xfrm>
            <a:off x="10052050" y="4379495"/>
            <a:ext cx="10052050" cy="2582779"/>
          </a:xfrm>
          <a:prstGeom prst="rect">
            <a:avLst/>
          </a:prstGeom>
          <a:gradFill>
            <a:gsLst>
              <a:gs pos="20000">
                <a:schemeClr val="accent1">
                  <a:alpha val="60000"/>
                </a:schemeClr>
              </a:gs>
              <a:gs pos="70000">
                <a:schemeClr val="accent1">
                  <a:lumMod val="90000"/>
                  <a:lumOff val="10000"/>
                  <a:alpha val="60000"/>
                </a:scheme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bg1"/>
              </a:solidFill>
              <a:latin typeface="+mj-lt"/>
              <a:cs typeface="Arial" panose="020B0604020202020204" pitchFamily="34" charset="0"/>
            </a:endParaRPr>
          </a:p>
        </p:txBody>
      </p:sp>
      <p:sp>
        <p:nvSpPr>
          <p:cNvPr id="6" name="PARAGRAPH">
            <a:extLst>
              <a:ext uri="{FF2B5EF4-FFF2-40B4-BE49-F238E27FC236}">
                <a16:creationId xmlns:a16="http://schemas.microsoft.com/office/drawing/2014/main" id="{ADB82F4F-9E2E-674C-63F0-9E8B18B1F7B0}"/>
              </a:ext>
            </a:extLst>
          </p:cNvPr>
          <p:cNvSpPr txBox="1">
            <a:spLocks/>
          </p:cNvSpPr>
          <p:nvPr/>
        </p:nvSpPr>
        <p:spPr>
          <a:xfrm>
            <a:off x="11967411" y="4932780"/>
            <a:ext cx="6034338" cy="1443789"/>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gn="ctr">
              <a:spcBef>
                <a:spcPts val="105"/>
              </a:spcBef>
              <a:tabLst>
                <a:tab pos="744855" algn="l"/>
              </a:tabLst>
            </a:pPr>
            <a:r>
              <a:rPr lang="en-US" kern="0" dirty="0">
                <a:latin typeface="+mj-lt"/>
              </a:rPr>
              <a:t>Remember</a:t>
            </a:r>
          </a:p>
          <a:p>
            <a:pPr marL="12700" algn="ctr">
              <a:spcBef>
                <a:spcPts val="105"/>
              </a:spcBef>
              <a:tabLst>
                <a:tab pos="744855" algn="l"/>
              </a:tabLst>
            </a:pPr>
            <a:endParaRPr lang="en-US" sz="2000" kern="0" dirty="0"/>
          </a:p>
          <a:p>
            <a:pPr marL="12700" algn="ctr">
              <a:spcBef>
                <a:spcPts val="105"/>
              </a:spcBef>
              <a:tabLst>
                <a:tab pos="744855" algn="l"/>
              </a:tabLst>
            </a:pPr>
            <a:r>
              <a:rPr lang="en-US" sz="2000" kern="0" dirty="0"/>
              <a:t>Mastering these skills will build trust and reinforce the value of both the frames and your service. </a:t>
            </a:r>
            <a:endParaRPr lang="it-IT" sz="2000" kern="0" dirty="0"/>
          </a:p>
        </p:txBody>
      </p:sp>
    </p:spTree>
    <p:extLst>
      <p:ext uri="{BB962C8B-B14F-4D97-AF65-F5344CB8AC3E}">
        <p14:creationId xmlns:p14="http://schemas.microsoft.com/office/powerpoint/2010/main" val="96337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820F-D5C4-EF48-36EA-EA5B2E00F6AB}"/>
            </a:ext>
          </a:extLst>
        </p:cNvPr>
        <p:cNvGrpSpPr/>
        <p:nvPr/>
      </p:nvGrpSpPr>
      <p:grpSpPr>
        <a:xfrm>
          <a:off x="0" y="0"/>
          <a:ext cx="0" cy="0"/>
          <a:chOff x="0" y="0"/>
          <a:chExt cx="0" cy="0"/>
        </a:xfrm>
      </p:grpSpPr>
      <p:sp>
        <p:nvSpPr>
          <p:cNvPr id="4" name="PARAGRAPH">
            <a:extLst>
              <a:ext uri="{FF2B5EF4-FFF2-40B4-BE49-F238E27FC236}">
                <a16:creationId xmlns:a16="http://schemas.microsoft.com/office/drawing/2014/main" id="{1F84866B-4A2A-9816-C6DC-20C961261266}"/>
              </a:ext>
            </a:extLst>
          </p:cNvPr>
          <p:cNvSpPr>
            <a:spLocks noGrp="1"/>
          </p:cNvSpPr>
          <p:nvPr>
            <p:ph type="body" idx="10"/>
          </p:nvPr>
        </p:nvSpPr>
        <p:spPr>
          <a:xfrm>
            <a:off x="824969" y="2612535"/>
            <a:ext cx="8084079" cy="2200097"/>
          </a:xfrm>
        </p:spPr>
        <p:txBody>
          <a:bodyPr/>
          <a:lstStyle/>
          <a:p>
            <a:pPr marL="12700">
              <a:spcBef>
                <a:spcPts val="105"/>
              </a:spcBef>
              <a:tabLst>
                <a:tab pos="744855" algn="l"/>
              </a:tabLst>
            </a:pPr>
            <a:r>
              <a:rPr lang="en-US" sz="2000" dirty="0"/>
              <a:t>To be a trusted frame advisor, the way you handle and present frames to customers matters a lot. In fact, it's essential to know the best way to do it, as it directly impacts the customer experience. </a:t>
            </a:r>
          </a:p>
          <a:p>
            <a:pPr marL="12700">
              <a:spcBef>
                <a:spcPts val="105"/>
              </a:spcBef>
              <a:tabLst>
                <a:tab pos="744855" algn="l"/>
              </a:tabLst>
            </a:pPr>
            <a:endParaRPr lang="en-US" sz="2000" dirty="0"/>
          </a:p>
          <a:p>
            <a:pPr marL="12700">
              <a:spcBef>
                <a:spcPts val="105"/>
              </a:spcBef>
              <a:tabLst>
                <a:tab pos="744855" algn="l"/>
              </a:tabLst>
            </a:pPr>
            <a:r>
              <a:rPr lang="en-US" sz="2000" dirty="0"/>
              <a:t>The more you practice these fundamental rules, the more confidently and easily you'll be able to apply them: </a:t>
            </a:r>
            <a:endParaRPr lang="it-IT" sz="2000" dirty="0"/>
          </a:p>
        </p:txBody>
      </p:sp>
      <p:sp>
        <p:nvSpPr>
          <p:cNvPr id="5" name="TITLE">
            <a:extLst>
              <a:ext uri="{FF2B5EF4-FFF2-40B4-BE49-F238E27FC236}">
                <a16:creationId xmlns:a16="http://schemas.microsoft.com/office/drawing/2014/main" id="{B3837649-3CA7-44E9-F103-4AE7196D91CD}"/>
              </a:ext>
            </a:extLst>
          </p:cNvPr>
          <p:cNvSpPr txBox="1">
            <a:spLocks/>
          </p:cNvSpPr>
          <p:nvPr/>
        </p:nvSpPr>
        <p:spPr>
          <a:xfrm>
            <a:off x="824969" y="273560"/>
            <a:ext cx="8084079" cy="1703017"/>
          </a:xfrm>
          <a:prstGeom prst="rect">
            <a:avLst/>
          </a:prstGeom>
        </p:spPr>
        <p:txBody>
          <a:bodyPr lIns="0" tIns="0" rIns="0" bIns="0" anchor="ctr"/>
          <a:lstStyle>
            <a:lvl1pPr>
              <a:defRPr sz="4500" b="0" i="0" spc="100" baseline="0">
                <a:solidFill>
                  <a:srgbClr val="F9F9F9"/>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The Fundamental Rules for Presenting Frames</a:t>
            </a:r>
            <a:endParaRPr lang="it-IT" dirty="0"/>
          </a:p>
        </p:txBody>
      </p:sp>
      <p:pic>
        <p:nvPicPr>
          <p:cNvPr id="10" name="Immagine 9">
            <a:extLst>
              <a:ext uri="{FF2B5EF4-FFF2-40B4-BE49-F238E27FC236}">
                <a16:creationId xmlns:a16="http://schemas.microsoft.com/office/drawing/2014/main" id="{E525CBFB-C81D-C5B0-B86F-63A4427A347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26224" t="49139" r="35389" b="12472"/>
          <a:stretch/>
        </p:blipFill>
        <p:spPr>
          <a:xfrm>
            <a:off x="10052050" y="0"/>
            <a:ext cx="10052050" cy="5654675"/>
          </a:xfrm>
          <a:prstGeom prst="rect">
            <a:avLst/>
          </a:prstGeom>
        </p:spPr>
      </p:pic>
      <p:sp>
        <p:nvSpPr>
          <p:cNvPr id="13" name="TITLE">
            <a:extLst>
              <a:ext uri="{FF2B5EF4-FFF2-40B4-BE49-F238E27FC236}">
                <a16:creationId xmlns:a16="http://schemas.microsoft.com/office/drawing/2014/main" id="{246EE76E-42C7-4F84-F242-F7D634E936DF}"/>
              </a:ext>
            </a:extLst>
          </p:cNvPr>
          <p:cNvSpPr txBox="1">
            <a:spLocks/>
          </p:cNvSpPr>
          <p:nvPr/>
        </p:nvSpPr>
        <p:spPr>
          <a:xfrm>
            <a:off x="824970" y="6080705"/>
            <a:ext cx="5487340" cy="1703017"/>
          </a:xfrm>
          <a:prstGeom prst="rect">
            <a:avLst/>
          </a:prstGeom>
        </p:spPr>
        <p:txBody>
          <a:bodyPr lIns="0" tIns="0" rIns="0" bIns="0" anchor="ctr"/>
          <a:lstStyle>
            <a:lvl1pPr>
              <a:defRPr sz="4500" b="0" i="0" spc="100" baseline="0">
                <a:solidFill>
                  <a:srgbClr val="F9F9F9"/>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dirty="0">
                <a:latin typeface="Avenir Light" panose="020B0402020203020204" pitchFamily="34" charset="0"/>
              </a:rPr>
              <a:t>RULE 1</a:t>
            </a:r>
          </a:p>
          <a:p>
            <a:r>
              <a:rPr lang="en-US" sz="3600" spc="0" dirty="0"/>
              <a:t>Highlight the Unique Details of Each Frame</a:t>
            </a:r>
            <a:endParaRPr lang="it-IT" sz="3600" spc="0" dirty="0"/>
          </a:p>
        </p:txBody>
      </p:sp>
      <p:sp>
        <p:nvSpPr>
          <p:cNvPr id="14" name="PARAGRAPH">
            <a:extLst>
              <a:ext uri="{FF2B5EF4-FFF2-40B4-BE49-F238E27FC236}">
                <a16:creationId xmlns:a16="http://schemas.microsoft.com/office/drawing/2014/main" id="{71F7BCB5-B771-D384-DB46-C17B4E9C059B}"/>
              </a:ext>
            </a:extLst>
          </p:cNvPr>
          <p:cNvSpPr txBox="1">
            <a:spLocks/>
          </p:cNvSpPr>
          <p:nvPr/>
        </p:nvSpPr>
        <p:spPr>
          <a:xfrm>
            <a:off x="824969" y="8240716"/>
            <a:ext cx="8084079" cy="1703017"/>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spcBef>
                <a:spcPts val="105"/>
              </a:spcBef>
              <a:tabLst>
                <a:tab pos="744855" algn="l"/>
              </a:tabLst>
            </a:pPr>
            <a:r>
              <a:rPr lang="en-US" sz="2000" kern="0" dirty="0"/>
              <a:t>When presenting eyewear to a customer, make sure to point out any interesting details. This could include special logos on the temples, the use of refined materials, or flexible hinges. </a:t>
            </a:r>
            <a:endParaRPr lang="it-IT" sz="2000" kern="0" dirty="0"/>
          </a:p>
        </p:txBody>
      </p:sp>
      <p:pic>
        <p:nvPicPr>
          <p:cNvPr id="16" name="Immagine 15">
            <a:extLst>
              <a:ext uri="{FF2B5EF4-FFF2-40B4-BE49-F238E27FC236}">
                <a16:creationId xmlns:a16="http://schemas.microsoft.com/office/drawing/2014/main" id="{07ADF510-318E-8177-4D7B-8BF9B49A3CA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l="17717" t="49752" r="50800" b="18761"/>
          <a:stretch/>
        </p:blipFill>
        <p:spPr>
          <a:xfrm>
            <a:off x="10052050" y="5654674"/>
            <a:ext cx="10052050" cy="5654676"/>
          </a:xfrm>
          <a:prstGeom prst="rect">
            <a:avLst/>
          </a:prstGeom>
        </p:spPr>
      </p:pic>
      <p:sp>
        <p:nvSpPr>
          <p:cNvPr id="17" name="Rettangolo 16">
            <a:extLst>
              <a:ext uri="{FF2B5EF4-FFF2-40B4-BE49-F238E27FC236}">
                <a16:creationId xmlns:a16="http://schemas.microsoft.com/office/drawing/2014/main" id="{E3C7A14A-93A8-EAF4-B894-D4F063459E62}"/>
              </a:ext>
            </a:extLst>
          </p:cNvPr>
          <p:cNvSpPr/>
          <p:nvPr/>
        </p:nvSpPr>
        <p:spPr>
          <a:xfrm>
            <a:off x="10052050" y="5627544"/>
            <a:ext cx="10052050" cy="71731"/>
          </a:xfrm>
          <a:prstGeom prst="rect">
            <a:avLst/>
          </a:prstGeom>
          <a:solidFill>
            <a:srgbClr val="01081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bg1"/>
              </a:solidFill>
              <a:latin typeface="+mj-lt"/>
              <a:cs typeface="Arial" panose="020B0604020202020204" pitchFamily="34" charset="0"/>
            </a:endParaRPr>
          </a:p>
        </p:txBody>
      </p:sp>
      <p:sp>
        <p:nvSpPr>
          <p:cNvPr id="2" name="PAGE NUMBER">
            <a:extLst>
              <a:ext uri="{FF2B5EF4-FFF2-40B4-BE49-F238E27FC236}">
                <a16:creationId xmlns:a16="http://schemas.microsoft.com/office/drawing/2014/main" id="{F4EAB427-3B53-59DD-3B83-FE62453557BC}"/>
              </a:ext>
            </a:extLst>
          </p:cNvPr>
          <p:cNvSpPr>
            <a:spLocks noGrp="1"/>
          </p:cNvSpPr>
          <p:nvPr>
            <p:ph type="sldNum" sz="quarter" idx="7"/>
          </p:nvPr>
        </p:nvSpPr>
        <p:spPr/>
        <p:txBody>
          <a:bodyPr/>
          <a:lstStyle/>
          <a:p>
            <a:fld id="{B6F15528-21DE-4FAA-801E-634DDDAF4B2B}" type="slidenum">
              <a:rPr lang="it-IT" dirty="0" smtClean="0"/>
              <a:pPr/>
              <a:t>3</a:t>
            </a:fld>
            <a:endParaRPr lang="it-IT"/>
          </a:p>
        </p:txBody>
      </p:sp>
      <p:cxnSp>
        <p:nvCxnSpPr>
          <p:cNvPr id="20" name="Connettore diritto 19">
            <a:extLst>
              <a:ext uri="{FF2B5EF4-FFF2-40B4-BE49-F238E27FC236}">
                <a16:creationId xmlns:a16="http://schemas.microsoft.com/office/drawing/2014/main" id="{5BF254E4-0F64-45B0-8B44-A22A0B42DF0A}"/>
              </a:ext>
            </a:extLst>
          </p:cNvPr>
          <p:cNvCxnSpPr>
            <a:cxnSpLocks/>
          </p:cNvCxnSpPr>
          <p:nvPr/>
        </p:nvCxnSpPr>
        <p:spPr>
          <a:xfrm>
            <a:off x="824969" y="6051677"/>
            <a:ext cx="8191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55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86AE3-5315-F8BA-6C46-7C19B7987510}"/>
            </a:ext>
          </a:extLst>
        </p:cNvPr>
        <p:cNvGrpSpPr/>
        <p:nvPr/>
      </p:nvGrpSpPr>
      <p:grpSpPr>
        <a:xfrm>
          <a:off x="0" y="0"/>
          <a:ext cx="0" cy="0"/>
          <a:chOff x="0" y="0"/>
          <a:chExt cx="0" cy="0"/>
        </a:xfrm>
      </p:grpSpPr>
      <p:pic>
        <p:nvPicPr>
          <p:cNvPr id="16" name="Immagine 15">
            <a:extLst>
              <a:ext uri="{FF2B5EF4-FFF2-40B4-BE49-F238E27FC236}">
                <a16:creationId xmlns:a16="http://schemas.microsoft.com/office/drawing/2014/main" id="{F3664F38-57CE-6F97-7F7C-8480E2586F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11866" t="41593" r="46545" b="16814"/>
          <a:stretch/>
        </p:blipFill>
        <p:spPr>
          <a:xfrm>
            <a:off x="10052050" y="5654674"/>
            <a:ext cx="10052050" cy="5654676"/>
          </a:xfrm>
          <a:prstGeom prst="rect">
            <a:avLst/>
          </a:prstGeom>
        </p:spPr>
      </p:pic>
      <p:pic>
        <p:nvPicPr>
          <p:cNvPr id="9" name="Immagine 8">
            <a:extLst>
              <a:ext uri="{FF2B5EF4-FFF2-40B4-BE49-F238E27FC236}">
                <a16:creationId xmlns:a16="http://schemas.microsoft.com/office/drawing/2014/main" id="{AE08A09A-D1D5-C181-A503-A56C9CDB23C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1866" t="41593" r="46545" b="48899"/>
          <a:stretch/>
        </p:blipFill>
        <p:spPr>
          <a:xfrm>
            <a:off x="10052050" y="5654673"/>
            <a:ext cx="10052050" cy="1292652"/>
          </a:xfrm>
          <a:prstGeom prst="rect">
            <a:avLst/>
          </a:prstGeom>
        </p:spPr>
      </p:pic>
      <p:pic>
        <p:nvPicPr>
          <p:cNvPr id="10" name="Immagine 9">
            <a:extLst>
              <a:ext uri="{FF2B5EF4-FFF2-40B4-BE49-F238E27FC236}">
                <a16:creationId xmlns:a16="http://schemas.microsoft.com/office/drawing/2014/main" id="{396AF361-3AE8-96C6-1D2F-B1BEB84EC27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l="9629" t="44318" r="48034" b="13342"/>
          <a:stretch/>
        </p:blipFill>
        <p:spPr>
          <a:xfrm>
            <a:off x="10052050" y="0"/>
            <a:ext cx="10052050" cy="5654675"/>
          </a:xfrm>
          <a:prstGeom prst="rect">
            <a:avLst/>
          </a:prstGeom>
        </p:spPr>
      </p:pic>
      <p:pic>
        <p:nvPicPr>
          <p:cNvPr id="8" name="Immagine 7">
            <a:extLst>
              <a:ext uri="{FF2B5EF4-FFF2-40B4-BE49-F238E27FC236}">
                <a16:creationId xmlns:a16="http://schemas.microsoft.com/office/drawing/2014/main" id="{8DCE1826-5147-0491-4679-08D591236B17}"/>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9629" t="77110" r="48034" b="13342"/>
          <a:stretch/>
        </p:blipFill>
        <p:spPr>
          <a:xfrm>
            <a:off x="10052050" y="4379494"/>
            <a:ext cx="10052050" cy="1275181"/>
          </a:xfrm>
          <a:prstGeom prst="rect">
            <a:avLst/>
          </a:prstGeom>
        </p:spPr>
      </p:pic>
      <p:sp>
        <p:nvSpPr>
          <p:cNvPr id="2" name="PAGE NUMBER">
            <a:extLst>
              <a:ext uri="{FF2B5EF4-FFF2-40B4-BE49-F238E27FC236}">
                <a16:creationId xmlns:a16="http://schemas.microsoft.com/office/drawing/2014/main" id="{6E5615E3-D169-0BBF-2387-3D8306BEE539}"/>
              </a:ext>
            </a:extLst>
          </p:cNvPr>
          <p:cNvSpPr>
            <a:spLocks noGrp="1"/>
          </p:cNvSpPr>
          <p:nvPr>
            <p:ph type="sldNum" sz="quarter" idx="7"/>
          </p:nvPr>
        </p:nvSpPr>
        <p:spPr/>
        <p:txBody>
          <a:bodyPr/>
          <a:lstStyle/>
          <a:p>
            <a:fld id="{B6F15528-21DE-4FAA-801E-634DDDAF4B2B}" type="slidenum">
              <a:rPr lang="it-IT" dirty="0" smtClean="0"/>
              <a:pPr/>
              <a:t>4</a:t>
            </a:fld>
            <a:endParaRPr lang="it-IT"/>
          </a:p>
        </p:txBody>
      </p:sp>
      <p:sp>
        <p:nvSpPr>
          <p:cNvPr id="4" name="PARAGRAPH">
            <a:extLst>
              <a:ext uri="{FF2B5EF4-FFF2-40B4-BE49-F238E27FC236}">
                <a16:creationId xmlns:a16="http://schemas.microsoft.com/office/drawing/2014/main" id="{E500483D-F7B5-B73F-E69D-FED1C99994F9}"/>
              </a:ext>
            </a:extLst>
          </p:cNvPr>
          <p:cNvSpPr>
            <a:spLocks noGrp="1"/>
          </p:cNvSpPr>
          <p:nvPr>
            <p:ph type="body" idx="10"/>
          </p:nvPr>
        </p:nvSpPr>
        <p:spPr>
          <a:xfrm>
            <a:off x="824969" y="3324224"/>
            <a:ext cx="8084079" cy="742950"/>
          </a:xfrm>
        </p:spPr>
        <p:txBody>
          <a:bodyPr/>
          <a:lstStyle/>
          <a:p>
            <a:pPr marL="12700">
              <a:spcBef>
                <a:spcPts val="105"/>
              </a:spcBef>
              <a:tabLst>
                <a:tab pos="744855" algn="l"/>
              </a:tabLst>
            </a:pPr>
            <a:r>
              <a:rPr lang="en-US" sz="2000" dirty="0"/>
              <a:t>Before letting your customer try on the eyewear, always clean it with a microfiber cloth to ensure it's spotless. </a:t>
            </a:r>
            <a:endParaRPr lang="it-IT" sz="2000" dirty="0"/>
          </a:p>
        </p:txBody>
      </p:sp>
      <p:sp>
        <p:nvSpPr>
          <p:cNvPr id="5" name="TITLE">
            <a:extLst>
              <a:ext uri="{FF2B5EF4-FFF2-40B4-BE49-F238E27FC236}">
                <a16:creationId xmlns:a16="http://schemas.microsoft.com/office/drawing/2014/main" id="{C2A9186B-C96E-74FB-8C1C-F21FD998917F}"/>
              </a:ext>
            </a:extLst>
          </p:cNvPr>
          <p:cNvSpPr txBox="1">
            <a:spLocks/>
          </p:cNvSpPr>
          <p:nvPr/>
        </p:nvSpPr>
        <p:spPr>
          <a:xfrm>
            <a:off x="824970" y="1168703"/>
            <a:ext cx="5299606" cy="1703017"/>
          </a:xfrm>
          <a:prstGeom prst="rect">
            <a:avLst/>
          </a:prstGeom>
        </p:spPr>
        <p:txBody>
          <a:bodyPr lIns="0" tIns="0" rIns="0" bIns="0" anchor="ctr"/>
          <a:lstStyle>
            <a:lvl1pPr>
              <a:defRPr sz="4500" b="0" i="0" spc="100" baseline="0">
                <a:solidFill>
                  <a:srgbClr val="F9F9F9"/>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dirty="0">
                <a:latin typeface="Avenir Light" panose="020B0402020203020204" pitchFamily="34" charset="0"/>
              </a:rPr>
              <a:t>RULE 2</a:t>
            </a:r>
          </a:p>
          <a:p>
            <a:r>
              <a:rPr lang="en-US" sz="3600" spc="0" dirty="0"/>
              <a:t>Clean the Eyewear With a Microfiber Cloth </a:t>
            </a:r>
          </a:p>
        </p:txBody>
      </p:sp>
      <p:sp>
        <p:nvSpPr>
          <p:cNvPr id="13" name="TITLE">
            <a:extLst>
              <a:ext uri="{FF2B5EF4-FFF2-40B4-BE49-F238E27FC236}">
                <a16:creationId xmlns:a16="http://schemas.microsoft.com/office/drawing/2014/main" id="{C1C305F8-ED36-1DD0-18FF-71CEE8B721EF}"/>
              </a:ext>
            </a:extLst>
          </p:cNvPr>
          <p:cNvSpPr txBox="1">
            <a:spLocks/>
          </p:cNvSpPr>
          <p:nvPr/>
        </p:nvSpPr>
        <p:spPr>
          <a:xfrm>
            <a:off x="824970" y="6080705"/>
            <a:ext cx="8286946" cy="1703017"/>
          </a:xfrm>
          <a:prstGeom prst="rect">
            <a:avLst/>
          </a:prstGeom>
        </p:spPr>
        <p:txBody>
          <a:bodyPr lIns="0" tIns="0" rIns="0" bIns="0" anchor="ctr"/>
          <a:lstStyle>
            <a:lvl1pPr>
              <a:defRPr sz="4500" b="0" i="0" spc="100" baseline="0">
                <a:solidFill>
                  <a:srgbClr val="F9F9F9"/>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dirty="0">
                <a:latin typeface="Avenir Light" panose="020B0402020203020204" pitchFamily="34" charset="0"/>
              </a:rPr>
              <a:t>RULE 3</a:t>
            </a:r>
          </a:p>
          <a:p>
            <a:r>
              <a:rPr lang="en-US" sz="3600" spc="0" dirty="0"/>
              <a:t>Hold the Frame by the Front and Let the Customer Take It by the Temples</a:t>
            </a:r>
            <a:endParaRPr lang="it-IT" sz="3600" spc="0" dirty="0"/>
          </a:p>
        </p:txBody>
      </p:sp>
      <p:sp>
        <p:nvSpPr>
          <p:cNvPr id="14" name="PARAGRAPH">
            <a:extLst>
              <a:ext uri="{FF2B5EF4-FFF2-40B4-BE49-F238E27FC236}">
                <a16:creationId xmlns:a16="http://schemas.microsoft.com/office/drawing/2014/main" id="{C9A31F33-AA0F-9C7F-F005-46E2A78DDD93}"/>
              </a:ext>
            </a:extLst>
          </p:cNvPr>
          <p:cNvSpPr txBox="1">
            <a:spLocks/>
          </p:cNvSpPr>
          <p:nvPr/>
        </p:nvSpPr>
        <p:spPr>
          <a:xfrm>
            <a:off x="824969" y="8242286"/>
            <a:ext cx="8084079" cy="1703017"/>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spcBef>
                <a:spcPts val="105"/>
              </a:spcBef>
              <a:tabLst>
                <a:tab pos="744855" algn="l"/>
              </a:tabLst>
            </a:pPr>
            <a:r>
              <a:rPr lang="en-US" sz="2000" kern="0" dirty="0"/>
              <a:t>After cleaning the eyewear and putting away your cloth, hold the frame by the front and hand it to the customer to hold by the temples. This way, the customer can try on the eyewear without touching the lenses. </a:t>
            </a:r>
            <a:endParaRPr lang="it-IT" sz="2000" kern="0" dirty="0"/>
          </a:p>
        </p:txBody>
      </p:sp>
      <p:sp>
        <p:nvSpPr>
          <p:cNvPr id="6" name="Rettangolo 5">
            <a:extLst>
              <a:ext uri="{FF2B5EF4-FFF2-40B4-BE49-F238E27FC236}">
                <a16:creationId xmlns:a16="http://schemas.microsoft.com/office/drawing/2014/main" id="{74EB8C54-32FC-A72C-211E-4B916DE1764F}"/>
              </a:ext>
            </a:extLst>
          </p:cNvPr>
          <p:cNvSpPr/>
          <p:nvPr/>
        </p:nvSpPr>
        <p:spPr>
          <a:xfrm>
            <a:off x="10052050" y="4379495"/>
            <a:ext cx="10052050" cy="2582779"/>
          </a:xfrm>
          <a:prstGeom prst="rect">
            <a:avLst/>
          </a:prstGeom>
          <a:gradFill>
            <a:gsLst>
              <a:gs pos="20000">
                <a:schemeClr val="accent1">
                  <a:alpha val="60000"/>
                </a:schemeClr>
              </a:gs>
              <a:gs pos="70000">
                <a:schemeClr val="accent1">
                  <a:lumMod val="90000"/>
                  <a:lumOff val="10000"/>
                  <a:alpha val="60000"/>
                </a:scheme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bg1"/>
              </a:solidFill>
              <a:latin typeface="+mj-lt"/>
              <a:cs typeface="Arial" panose="020B0604020202020204" pitchFamily="34" charset="0"/>
            </a:endParaRPr>
          </a:p>
        </p:txBody>
      </p:sp>
      <p:sp>
        <p:nvSpPr>
          <p:cNvPr id="7" name="PARAGRAPH">
            <a:extLst>
              <a:ext uri="{FF2B5EF4-FFF2-40B4-BE49-F238E27FC236}">
                <a16:creationId xmlns:a16="http://schemas.microsoft.com/office/drawing/2014/main" id="{6C5C3B65-428A-6184-2520-B29E8D350707}"/>
              </a:ext>
            </a:extLst>
          </p:cNvPr>
          <p:cNvSpPr txBox="1">
            <a:spLocks/>
          </p:cNvSpPr>
          <p:nvPr/>
        </p:nvSpPr>
        <p:spPr>
          <a:xfrm>
            <a:off x="10638970" y="4932780"/>
            <a:ext cx="8772979" cy="1443789"/>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gn="ctr">
              <a:spcBef>
                <a:spcPts val="105"/>
              </a:spcBef>
              <a:tabLst>
                <a:tab pos="744855" algn="l"/>
              </a:tabLst>
            </a:pPr>
            <a:r>
              <a:rPr lang="en-US" kern="0" dirty="0">
                <a:latin typeface="+mj-lt"/>
              </a:rPr>
              <a:t>Remember</a:t>
            </a:r>
          </a:p>
          <a:p>
            <a:pPr marL="12700" algn="ctr">
              <a:spcBef>
                <a:spcPts val="105"/>
              </a:spcBef>
              <a:tabLst>
                <a:tab pos="744855" algn="l"/>
              </a:tabLst>
            </a:pPr>
            <a:endParaRPr lang="en-US" sz="2000" kern="0" dirty="0"/>
          </a:p>
          <a:p>
            <a:pPr marL="12700" algn="ctr">
              <a:spcBef>
                <a:spcPts val="105"/>
              </a:spcBef>
              <a:tabLst>
                <a:tab pos="744855" algn="l"/>
              </a:tabLst>
            </a:pPr>
            <a:r>
              <a:rPr lang="en-US" sz="2000" kern="0" dirty="0"/>
              <a:t>If the customer is wearing their own eyewear, be sure to give them enough time to remove it and place it in a safe place before trying on the new pair you're proposing. </a:t>
            </a:r>
            <a:endParaRPr lang="it-IT" sz="2000" kern="0" dirty="0"/>
          </a:p>
        </p:txBody>
      </p:sp>
      <p:cxnSp>
        <p:nvCxnSpPr>
          <p:cNvPr id="19" name="Connettore diritto 18">
            <a:extLst>
              <a:ext uri="{FF2B5EF4-FFF2-40B4-BE49-F238E27FC236}">
                <a16:creationId xmlns:a16="http://schemas.microsoft.com/office/drawing/2014/main" id="{4A916A98-8D8B-59B3-4807-D0A0FEB9A3C5}"/>
              </a:ext>
            </a:extLst>
          </p:cNvPr>
          <p:cNvCxnSpPr>
            <a:cxnSpLocks/>
          </p:cNvCxnSpPr>
          <p:nvPr/>
        </p:nvCxnSpPr>
        <p:spPr>
          <a:xfrm>
            <a:off x="824969" y="6051677"/>
            <a:ext cx="8191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699E04CC-7C8F-49D7-55F4-110D5B6F5155}"/>
              </a:ext>
            </a:extLst>
          </p:cNvPr>
          <p:cNvCxnSpPr>
            <a:cxnSpLocks/>
          </p:cNvCxnSpPr>
          <p:nvPr/>
        </p:nvCxnSpPr>
        <p:spPr>
          <a:xfrm>
            <a:off x="824969" y="1143475"/>
            <a:ext cx="8191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478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27060-7462-8936-FDF0-33FA6B00331B}"/>
            </a:ext>
          </a:extLst>
        </p:cNvPr>
        <p:cNvGrpSpPr/>
        <p:nvPr/>
      </p:nvGrpSpPr>
      <p:grpSpPr>
        <a:xfrm>
          <a:off x="0" y="0"/>
          <a:ext cx="0" cy="0"/>
          <a:chOff x="0" y="0"/>
          <a:chExt cx="0" cy="0"/>
        </a:xfrm>
      </p:grpSpPr>
      <p:sp>
        <p:nvSpPr>
          <p:cNvPr id="2" name="PAGE NUMBER">
            <a:extLst>
              <a:ext uri="{FF2B5EF4-FFF2-40B4-BE49-F238E27FC236}">
                <a16:creationId xmlns:a16="http://schemas.microsoft.com/office/drawing/2014/main" id="{F02DF01E-29C2-CECC-E5BD-BDF36D19DCBB}"/>
              </a:ext>
            </a:extLst>
          </p:cNvPr>
          <p:cNvSpPr>
            <a:spLocks noGrp="1"/>
          </p:cNvSpPr>
          <p:nvPr>
            <p:ph type="sldNum" sz="quarter" idx="7"/>
          </p:nvPr>
        </p:nvSpPr>
        <p:spPr/>
        <p:txBody>
          <a:bodyPr/>
          <a:lstStyle/>
          <a:p>
            <a:fld id="{B6F15528-21DE-4FAA-801E-634DDDAF4B2B}" type="slidenum">
              <a:rPr lang="it-IT" dirty="0" smtClean="0"/>
              <a:pPr/>
              <a:t>5</a:t>
            </a:fld>
            <a:endParaRPr lang="it-IT"/>
          </a:p>
        </p:txBody>
      </p:sp>
      <p:sp>
        <p:nvSpPr>
          <p:cNvPr id="4" name="PARAGRAPH">
            <a:extLst>
              <a:ext uri="{FF2B5EF4-FFF2-40B4-BE49-F238E27FC236}">
                <a16:creationId xmlns:a16="http://schemas.microsoft.com/office/drawing/2014/main" id="{FFB88E2F-DD2B-C2B0-8FDC-80B379358DE6}"/>
              </a:ext>
            </a:extLst>
          </p:cNvPr>
          <p:cNvSpPr>
            <a:spLocks noGrp="1"/>
          </p:cNvSpPr>
          <p:nvPr>
            <p:ph type="body" idx="10"/>
          </p:nvPr>
        </p:nvSpPr>
        <p:spPr>
          <a:xfrm>
            <a:off x="824969" y="2779429"/>
            <a:ext cx="16051326" cy="3326676"/>
          </a:xfrm>
        </p:spPr>
        <p:txBody>
          <a:bodyPr/>
          <a:lstStyle/>
          <a:p>
            <a:pPr marL="12700">
              <a:spcBef>
                <a:spcPts val="105"/>
              </a:spcBef>
              <a:tabLst>
                <a:tab pos="744855" algn="l"/>
              </a:tabLst>
            </a:pPr>
            <a:r>
              <a:rPr lang="en-US" sz="2000" dirty="0"/>
              <a:t>Once the customer is standing in front of you wearing the eyewear, a crucial phase begins: checking how the eyewear fits. </a:t>
            </a:r>
          </a:p>
          <a:p>
            <a:pPr marL="12700">
              <a:spcBef>
                <a:spcPts val="105"/>
              </a:spcBef>
              <a:tabLst>
                <a:tab pos="744855" algn="l"/>
              </a:tabLst>
            </a:pPr>
            <a:r>
              <a:rPr lang="en-US" sz="2000" dirty="0"/>
              <a:t>The three most important things to check are:</a:t>
            </a:r>
          </a:p>
          <a:p>
            <a:pPr marL="12700">
              <a:spcBef>
                <a:spcPts val="105"/>
              </a:spcBef>
              <a:tabLst>
                <a:tab pos="744855" algn="l"/>
              </a:tabLst>
            </a:pPr>
            <a:endParaRPr lang="it-IT" sz="2000" dirty="0"/>
          </a:p>
        </p:txBody>
      </p:sp>
      <p:sp>
        <p:nvSpPr>
          <p:cNvPr id="3" name="TITLE">
            <a:extLst>
              <a:ext uri="{FF2B5EF4-FFF2-40B4-BE49-F238E27FC236}">
                <a16:creationId xmlns:a16="http://schemas.microsoft.com/office/drawing/2014/main" id="{095738D8-180B-2D07-E600-83DD0816689E}"/>
              </a:ext>
            </a:extLst>
          </p:cNvPr>
          <p:cNvSpPr txBox="1">
            <a:spLocks/>
          </p:cNvSpPr>
          <p:nvPr/>
        </p:nvSpPr>
        <p:spPr>
          <a:xfrm>
            <a:off x="824970" y="892478"/>
            <a:ext cx="6814080" cy="1703017"/>
          </a:xfrm>
          <a:prstGeom prst="rect">
            <a:avLst/>
          </a:prstGeom>
        </p:spPr>
        <p:txBody>
          <a:bodyPr lIns="0" tIns="0" rIns="0" bIns="0" anchor="ctr"/>
          <a:lstStyle>
            <a:lvl1pPr>
              <a:defRPr sz="4500" b="0" i="0" spc="100" baseline="0">
                <a:solidFill>
                  <a:srgbClr val="F9F9F9"/>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dirty="0">
                <a:latin typeface="Avenir Light" panose="020B0402020203020204" pitchFamily="34" charset="0"/>
              </a:rPr>
              <a:t>RULE 4</a:t>
            </a:r>
          </a:p>
          <a:p>
            <a:r>
              <a:rPr lang="en-US" sz="3600" spc="0" dirty="0"/>
              <a:t>Check the Fit of the Eyewear</a:t>
            </a:r>
          </a:p>
        </p:txBody>
      </p:sp>
      <p:sp>
        <p:nvSpPr>
          <p:cNvPr id="15" name="PARAGRAPH">
            <a:extLst>
              <a:ext uri="{FF2B5EF4-FFF2-40B4-BE49-F238E27FC236}">
                <a16:creationId xmlns:a16="http://schemas.microsoft.com/office/drawing/2014/main" id="{B224C48E-133C-222A-E6D9-867C50CED5D4}"/>
              </a:ext>
            </a:extLst>
          </p:cNvPr>
          <p:cNvSpPr txBox="1">
            <a:spLocks/>
          </p:cNvSpPr>
          <p:nvPr/>
        </p:nvSpPr>
        <p:spPr>
          <a:xfrm>
            <a:off x="824971" y="7646988"/>
            <a:ext cx="6008966" cy="30480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it-IT" sz="2000" kern="0" dirty="0">
                <a:latin typeface="+mj-lt"/>
              </a:rPr>
              <a:t>Nose </a:t>
            </a:r>
            <a:r>
              <a:rPr lang="it-IT" sz="2000" kern="0" dirty="0" err="1">
                <a:latin typeface="+mj-lt"/>
              </a:rPr>
              <a:t>pads</a:t>
            </a:r>
            <a:endParaRPr lang="it-IT" sz="2000" kern="0" dirty="0">
              <a:latin typeface="+mj-lt"/>
            </a:endParaRPr>
          </a:p>
          <a:p>
            <a:endParaRPr lang="it-IT" sz="2000" kern="0" dirty="0"/>
          </a:p>
          <a:p>
            <a:r>
              <a:rPr lang="en-US" sz="2000" kern="0" dirty="0"/>
              <a:t>The nose pads should rest firmly on the nose without leaving marks. Ask the customer to adjust the frame slightly and check for any indentations. Be sure to show them that there are no indentations — it's a great way to involve them in the process.</a:t>
            </a:r>
            <a:endParaRPr lang="it-IT" sz="2000" kern="0" dirty="0"/>
          </a:p>
        </p:txBody>
      </p:sp>
      <p:pic>
        <p:nvPicPr>
          <p:cNvPr id="19" name="IMAGE">
            <a:extLst>
              <a:ext uri="{FF2B5EF4-FFF2-40B4-BE49-F238E27FC236}">
                <a16:creationId xmlns:a16="http://schemas.microsoft.com/office/drawing/2014/main" id="{9AD9A80E-21D1-B27D-51F8-1403C93733F6}"/>
              </a:ext>
              <a:ext uri="{C183D7F6-B498-43B3-948B-1728B52AA6E4}">
                <adec:decorative xmlns:adec="http://schemas.microsoft.com/office/drawing/2017/decorative" val="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595" b="1595"/>
          <a:stretch/>
        </p:blipFill>
        <p:spPr>
          <a:xfrm>
            <a:off x="824969" y="4056564"/>
            <a:ext cx="6008966" cy="3272246"/>
          </a:xfrm>
        </p:spPr>
      </p:pic>
      <p:sp>
        <p:nvSpPr>
          <p:cNvPr id="20" name="PARAGRAPH">
            <a:extLst>
              <a:ext uri="{FF2B5EF4-FFF2-40B4-BE49-F238E27FC236}">
                <a16:creationId xmlns:a16="http://schemas.microsoft.com/office/drawing/2014/main" id="{92F941B4-BEF2-F69C-94E0-BA9853D8CF22}"/>
              </a:ext>
            </a:extLst>
          </p:cNvPr>
          <p:cNvSpPr txBox="1">
            <a:spLocks/>
          </p:cNvSpPr>
          <p:nvPr/>
        </p:nvSpPr>
        <p:spPr>
          <a:xfrm>
            <a:off x="7630778" y="7646988"/>
            <a:ext cx="5543746" cy="30480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it-IT" sz="2000" kern="0" dirty="0" err="1">
                <a:latin typeface="+mj-lt"/>
              </a:rPr>
              <a:t>Temples</a:t>
            </a:r>
            <a:endParaRPr lang="it-IT" sz="2000" kern="0" dirty="0">
              <a:latin typeface="+mj-lt"/>
            </a:endParaRPr>
          </a:p>
          <a:p>
            <a:endParaRPr lang="it-IT" sz="2000" kern="0" dirty="0">
              <a:latin typeface="+mj-lt"/>
            </a:endParaRPr>
          </a:p>
          <a:p>
            <a:r>
              <a:rPr lang="en-US" sz="2000" kern="0" dirty="0"/>
              <a:t>The temples should fit comfortably around the ears without hurting them. Make sure they are the right length, neither too short nor too long.</a:t>
            </a:r>
            <a:endParaRPr lang="it-IT" sz="2000" kern="0" dirty="0"/>
          </a:p>
        </p:txBody>
      </p:sp>
      <p:pic>
        <p:nvPicPr>
          <p:cNvPr id="21" name="IMAGE">
            <a:extLst>
              <a:ext uri="{FF2B5EF4-FFF2-40B4-BE49-F238E27FC236}">
                <a16:creationId xmlns:a16="http://schemas.microsoft.com/office/drawing/2014/main" id="{C6ED47B2-1896-7CF3-69E7-D5F8795D4BD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l="10666" r="188"/>
          <a:stretch/>
        </p:blipFill>
        <p:spPr>
          <a:xfrm>
            <a:off x="7630777" y="4056564"/>
            <a:ext cx="5185909" cy="3272246"/>
          </a:xfrm>
          <a:prstGeom prst="rect">
            <a:avLst/>
          </a:prstGeom>
        </p:spPr>
      </p:pic>
      <p:sp>
        <p:nvSpPr>
          <p:cNvPr id="22" name="PARAGRAPH">
            <a:extLst>
              <a:ext uri="{FF2B5EF4-FFF2-40B4-BE49-F238E27FC236}">
                <a16:creationId xmlns:a16="http://schemas.microsoft.com/office/drawing/2014/main" id="{E00AC0EF-9B4D-B82C-C1BB-ECDDA9AA94FD}"/>
              </a:ext>
            </a:extLst>
          </p:cNvPr>
          <p:cNvSpPr txBox="1">
            <a:spLocks/>
          </p:cNvSpPr>
          <p:nvPr/>
        </p:nvSpPr>
        <p:spPr>
          <a:xfrm>
            <a:off x="13613531" y="7646988"/>
            <a:ext cx="5543746" cy="3048000"/>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it-IT" sz="2000" kern="0" dirty="0" err="1">
                <a:latin typeface="+mj-lt"/>
              </a:rPr>
              <a:t>Fit</a:t>
            </a:r>
            <a:r>
              <a:rPr lang="it-IT" sz="2000" kern="0" dirty="0">
                <a:latin typeface="+mj-lt"/>
              </a:rPr>
              <a:t> and bridge </a:t>
            </a:r>
            <a:r>
              <a:rPr lang="it-IT" sz="2000" kern="0" dirty="0" err="1">
                <a:latin typeface="+mj-lt"/>
              </a:rPr>
              <a:t>alignment</a:t>
            </a:r>
            <a:endParaRPr lang="it-IT" sz="2000" kern="0" dirty="0">
              <a:latin typeface="+mj-lt"/>
            </a:endParaRPr>
          </a:p>
          <a:p>
            <a:endParaRPr lang="it-IT" sz="2000" kern="0" dirty="0">
              <a:latin typeface="+mj-lt"/>
            </a:endParaRPr>
          </a:p>
          <a:p>
            <a:r>
              <a:rPr lang="en-US" sz="2000" kern="0" dirty="0"/>
              <a:t>The frame should fit snugly without slipping, and the bridge should be horizontally aligned with the face. It should not be too tight or too large. </a:t>
            </a:r>
            <a:endParaRPr lang="it-IT" sz="2000" kern="0" dirty="0"/>
          </a:p>
        </p:txBody>
      </p:sp>
      <p:pic>
        <p:nvPicPr>
          <p:cNvPr id="23" name="IMAGE">
            <a:extLst>
              <a:ext uri="{FF2B5EF4-FFF2-40B4-BE49-F238E27FC236}">
                <a16:creationId xmlns:a16="http://schemas.microsoft.com/office/drawing/2014/main" id="{91C58BA3-614C-0784-AA9C-C5470AB83CF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l="52033" t="6458" r="533" b="40332"/>
          <a:stretch/>
        </p:blipFill>
        <p:spPr>
          <a:xfrm>
            <a:off x="13613529" y="4056564"/>
            <a:ext cx="5185909" cy="3272246"/>
          </a:xfrm>
          <a:prstGeom prst="rect">
            <a:avLst/>
          </a:prstGeom>
        </p:spPr>
      </p:pic>
      <p:cxnSp>
        <p:nvCxnSpPr>
          <p:cNvPr id="30" name="Connettore diritto 29">
            <a:extLst>
              <a:ext uri="{FF2B5EF4-FFF2-40B4-BE49-F238E27FC236}">
                <a16:creationId xmlns:a16="http://schemas.microsoft.com/office/drawing/2014/main" id="{C5BA1F19-F04F-D633-1D89-2B78B0718353}"/>
              </a:ext>
            </a:extLst>
          </p:cNvPr>
          <p:cNvCxnSpPr>
            <a:cxnSpLocks/>
          </p:cNvCxnSpPr>
          <p:nvPr/>
        </p:nvCxnSpPr>
        <p:spPr>
          <a:xfrm>
            <a:off x="824969" y="1143475"/>
            <a:ext cx="8191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139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205A4-35E9-30FA-066B-6E41EF7F775B}"/>
            </a:ext>
          </a:extLst>
        </p:cNvPr>
        <p:cNvGrpSpPr/>
        <p:nvPr/>
      </p:nvGrpSpPr>
      <p:grpSpPr>
        <a:xfrm>
          <a:off x="0" y="0"/>
          <a:ext cx="0" cy="0"/>
          <a:chOff x="0" y="0"/>
          <a:chExt cx="0" cy="0"/>
        </a:xfrm>
      </p:grpSpPr>
      <p:pic>
        <p:nvPicPr>
          <p:cNvPr id="16" name="Immagine 15">
            <a:extLst>
              <a:ext uri="{FF2B5EF4-FFF2-40B4-BE49-F238E27FC236}">
                <a16:creationId xmlns:a16="http://schemas.microsoft.com/office/drawing/2014/main" id="{3AD5810E-6E3B-3BFB-CC03-85BF34FC6A5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37697" t="37695" r="3"/>
          <a:stretch/>
        </p:blipFill>
        <p:spPr>
          <a:xfrm>
            <a:off x="10052050" y="5654674"/>
            <a:ext cx="10052050" cy="5654676"/>
          </a:xfrm>
          <a:prstGeom prst="rect">
            <a:avLst/>
          </a:prstGeom>
        </p:spPr>
      </p:pic>
      <p:pic>
        <p:nvPicPr>
          <p:cNvPr id="11" name="Immagine 10">
            <a:extLst>
              <a:ext uri="{FF2B5EF4-FFF2-40B4-BE49-F238E27FC236}">
                <a16:creationId xmlns:a16="http://schemas.microsoft.com/office/drawing/2014/main" id="{991C309A-3782-90F8-2FE4-456680BD310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37697" t="37695" r="3" b="47898"/>
          <a:stretch/>
        </p:blipFill>
        <p:spPr>
          <a:xfrm>
            <a:off x="10052050" y="5654673"/>
            <a:ext cx="10052050" cy="1307601"/>
          </a:xfrm>
          <a:prstGeom prst="rect">
            <a:avLst/>
          </a:prstGeom>
        </p:spPr>
      </p:pic>
      <p:pic>
        <p:nvPicPr>
          <p:cNvPr id="10" name="Immagine 9">
            <a:extLst>
              <a:ext uri="{FF2B5EF4-FFF2-40B4-BE49-F238E27FC236}">
                <a16:creationId xmlns:a16="http://schemas.microsoft.com/office/drawing/2014/main" id="{9B86062A-3824-81C4-51C4-87A0AD4E642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l="44240" t="5062" r="2" b="39175"/>
          <a:stretch/>
        </p:blipFill>
        <p:spPr>
          <a:xfrm>
            <a:off x="10052050" y="0"/>
            <a:ext cx="10052050" cy="5654675"/>
          </a:xfrm>
          <a:prstGeom prst="rect">
            <a:avLst/>
          </a:prstGeom>
        </p:spPr>
      </p:pic>
      <p:pic>
        <p:nvPicPr>
          <p:cNvPr id="3" name="Immagine 2">
            <a:extLst>
              <a:ext uri="{FF2B5EF4-FFF2-40B4-BE49-F238E27FC236}">
                <a16:creationId xmlns:a16="http://schemas.microsoft.com/office/drawing/2014/main" id="{790CD4AD-614F-DA51-2326-C09959311FAE}"/>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44240" t="48250" r="2" b="39175"/>
          <a:stretch/>
        </p:blipFill>
        <p:spPr>
          <a:xfrm>
            <a:off x="10052050" y="4379494"/>
            <a:ext cx="10052050" cy="1275179"/>
          </a:xfrm>
          <a:prstGeom prst="rect">
            <a:avLst/>
          </a:prstGeom>
        </p:spPr>
      </p:pic>
      <p:sp>
        <p:nvSpPr>
          <p:cNvPr id="2" name="PAGE NUMBER">
            <a:extLst>
              <a:ext uri="{FF2B5EF4-FFF2-40B4-BE49-F238E27FC236}">
                <a16:creationId xmlns:a16="http://schemas.microsoft.com/office/drawing/2014/main" id="{E9DF5570-08EF-C3C8-97A6-D0B065CFE01B}"/>
              </a:ext>
            </a:extLst>
          </p:cNvPr>
          <p:cNvSpPr>
            <a:spLocks noGrp="1"/>
          </p:cNvSpPr>
          <p:nvPr>
            <p:ph type="sldNum" sz="quarter" idx="7"/>
          </p:nvPr>
        </p:nvSpPr>
        <p:spPr/>
        <p:txBody>
          <a:bodyPr/>
          <a:lstStyle/>
          <a:p>
            <a:fld id="{B6F15528-21DE-4FAA-801E-634DDDAF4B2B}" type="slidenum">
              <a:rPr lang="it-IT" dirty="0" smtClean="0"/>
              <a:pPr/>
              <a:t>6</a:t>
            </a:fld>
            <a:endParaRPr lang="it-IT"/>
          </a:p>
        </p:txBody>
      </p:sp>
      <p:sp>
        <p:nvSpPr>
          <p:cNvPr id="4" name="PARAGRAPH">
            <a:extLst>
              <a:ext uri="{FF2B5EF4-FFF2-40B4-BE49-F238E27FC236}">
                <a16:creationId xmlns:a16="http://schemas.microsoft.com/office/drawing/2014/main" id="{349F950D-23CB-DD73-1478-831C3DD98404}"/>
              </a:ext>
            </a:extLst>
          </p:cNvPr>
          <p:cNvSpPr>
            <a:spLocks noGrp="1"/>
          </p:cNvSpPr>
          <p:nvPr>
            <p:ph type="body" idx="10"/>
          </p:nvPr>
        </p:nvSpPr>
        <p:spPr>
          <a:xfrm>
            <a:off x="824969" y="3333750"/>
            <a:ext cx="8084079" cy="742950"/>
          </a:xfrm>
        </p:spPr>
        <p:txBody>
          <a:bodyPr/>
          <a:lstStyle/>
          <a:p>
            <a:pPr marL="12700">
              <a:spcBef>
                <a:spcPts val="105"/>
              </a:spcBef>
              <a:tabLst>
                <a:tab pos="744855" algn="l"/>
              </a:tabLst>
            </a:pPr>
            <a:r>
              <a:rPr lang="en-US" sz="2000" dirty="0"/>
              <a:t>When the customer removes the eyewear, always encourage them to place it gently on the counter, assisting them if needed. This helps prevent scratches and maintains the frame's integrity.</a:t>
            </a:r>
            <a:endParaRPr lang="it-IT" sz="2000" dirty="0"/>
          </a:p>
        </p:txBody>
      </p:sp>
      <p:sp>
        <p:nvSpPr>
          <p:cNvPr id="5" name="TITLE">
            <a:extLst>
              <a:ext uri="{FF2B5EF4-FFF2-40B4-BE49-F238E27FC236}">
                <a16:creationId xmlns:a16="http://schemas.microsoft.com/office/drawing/2014/main" id="{C57D51A1-C6ED-2DA1-E485-3B5DEE99C1E4}"/>
              </a:ext>
            </a:extLst>
          </p:cNvPr>
          <p:cNvSpPr txBox="1">
            <a:spLocks/>
          </p:cNvSpPr>
          <p:nvPr/>
        </p:nvSpPr>
        <p:spPr>
          <a:xfrm>
            <a:off x="824970" y="1168703"/>
            <a:ext cx="5864588" cy="1703017"/>
          </a:xfrm>
          <a:prstGeom prst="rect">
            <a:avLst/>
          </a:prstGeom>
        </p:spPr>
        <p:txBody>
          <a:bodyPr lIns="0" tIns="0" rIns="0" bIns="0" anchor="ctr"/>
          <a:lstStyle>
            <a:lvl1pPr>
              <a:defRPr sz="4500" b="0" i="0" spc="100" baseline="0">
                <a:solidFill>
                  <a:srgbClr val="F9F9F9"/>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dirty="0">
                <a:latin typeface="Avenir Light" panose="020B0402020203020204" pitchFamily="34" charset="0"/>
              </a:rPr>
              <a:t>RULE 5</a:t>
            </a:r>
          </a:p>
          <a:p>
            <a:r>
              <a:rPr lang="en-US" sz="3600" spc="0" dirty="0"/>
              <a:t>Gently Place the Eyewear on the Counter</a:t>
            </a:r>
          </a:p>
        </p:txBody>
      </p:sp>
      <p:sp>
        <p:nvSpPr>
          <p:cNvPr id="13" name="TITLE">
            <a:extLst>
              <a:ext uri="{FF2B5EF4-FFF2-40B4-BE49-F238E27FC236}">
                <a16:creationId xmlns:a16="http://schemas.microsoft.com/office/drawing/2014/main" id="{145DC2C3-C643-19F2-D405-DB460C637C8D}"/>
              </a:ext>
            </a:extLst>
          </p:cNvPr>
          <p:cNvSpPr txBox="1">
            <a:spLocks/>
          </p:cNvSpPr>
          <p:nvPr/>
        </p:nvSpPr>
        <p:spPr>
          <a:xfrm>
            <a:off x="824970" y="6080705"/>
            <a:ext cx="8286946" cy="1703017"/>
          </a:xfrm>
          <a:prstGeom prst="rect">
            <a:avLst/>
          </a:prstGeom>
        </p:spPr>
        <p:txBody>
          <a:bodyPr lIns="0" tIns="0" rIns="0" bIns="0" anchor="ctr"/>
          <a:lstStyle>
            <a:lvl1pPr>
              <a:defRPr sz="4500" b="0" i="0" spc="100" baseline="0">
                <a:solidFill>
                  <a:srgbClr val="F9F9F9"/>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sz="4000">
                <a:solidFill>
                  <a:schemeClr val="bg1"/>
                </a:solidFill>
                <a:latin typeface="+mj-lt"/>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dirty="0">
                <a:latin typeface="Avenir Light" panose="020B0402020203020204" pitchFamily="34" charset="0"/>
              </a:rPr>
              <a:t>RULE 6</a:t>
            </a:r>
          </a:p>
          <a:p>
            <a:r>
              <a:rPr lang="en-US" sz="3600" spc="0" dirty="0"/>
              <a:t>Offer Eyewear Cleaning and Maintenance to the Customer </a:t>
            </a:r>
            <a:endParaRPr lang="it-IT" sz="3600" spc="0" dirty="0"/>
          </a:p>
        </p:txBody>
      </p:sp>
      <p:sp>
        <p:nvSpPr>
          <p:cNvPr id="14" name="PARAGRAPH">
            <a:extLst>
              <a:ext uri="{FF2B5EF4-FFF2-40B4-BE49-F238E27FC236}">
                <a16:creationId xmlns:a16="http://schemas.microsoft.com/office/drawing/2014/main" id="{1FC77397-BED5-7248-A2B6-881F75A1134E}"/>
              </a:ext>
            </a:extLst>
          </p:cNvPr>
          <p:cNvSpPr txBox="1">
            <a:spLocks/>
          </p:cNvSpPr>
          <p:nvPr/>
        </p:nvSpPr>
        <p:spPr>
          <a:xfrm>
            <a:off x="824969" y="8232777"/>
            <a:ext cx="8084079" cy="1703017"/>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spcBef>
                <a:spcPts val="105"/>
              </a:spcBef>
              <a:tabLst>
                <a:tab pos="744855" algn="l"/>
              </a:tabLst>
            </a:pPr>
            <a:r>
              <a:rPr lang="en-US" sz="2000" kern="0" dirty="0"/>
              <a:t>Always offer your customers and anyone accompanying them complimentary maintenance for their personal eyewear. This could include ultrasonic cleaning to remove dirt and debris, replacing worn or damaged nose pads if they are in bad shape, tightening screws in hinges, and making any necessary adjustments to ensure a perfect fit. </a:t>
            </a:r>
            <a:endParaRPr lang="it-IT" sz="2000" kern="0" dirty="0"/>
          </a:p>
        </p:txBody>
      </p:sp>
      <p:sp>
        <p:nvSpPr>
          <p:cNvPr id="6" name="Rettangolo 5">
            <a:extLst>
              <a:ext uri="{FF2B5EF4-FFF2-40B4-BE49-F238E27FC236}">
                <a16:creationId xmlns:a16="http://schemas.microsoft.com/office/drawing/2014/main" id="{826DECDA-B24B-2787-88C4-B57F01BEF1FF}"/>
              </a:ext>
            </a:extLst>
          </p:cNvPr>
          <p:cNvSpPr/>
          <p:nvPr/>
        </p:nvSpPr>
        <p:spPr>
          <a:xfrm>
            <a:off x="10052050" y="4379495"/>
            <a:ext cx="10052050" cy="2582779"/>
          </a:xfrm>
          <a:prstGeom prst="rect">
            <a:avLst/>
          </a:prstGeom>
          <a:gradFill>
            <a:gsLst>
              <a:gs pos="20000">
                <a:schemeClr val="accent1">
                  <a:alpha val="60000"/>
                </a:schemeClr>
              </a:gs>
              <a:gs pos="70000">
                <a:schemeClr val="accent1">
                  <a:lumMod val="90000"/>
                  <a:lumOff val="10000"/>
                  <a:alpha val="60000"/>
                </a:scheme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255600" rtlCol="0" anchor="b">
            <a:noAutofit/>
          </a:bodyPr>
          <a:lstStyle/>
          <a:p>
            <a:endParaRPr lang="it-IT" sz="2800" dirty="0">
              <a:solidFill>
                <a:schemeClr val="bg1"/>
              </a:solidFill>
              <a:latin typeface="+mj-lt"/>
              <a:cs typeface="Arial" panose="020B0604020202020204" pitchFamily="34" charset="0"/>
            </a:endParaRPr>
          </a:p>
        </p:txBody>
      </p:sp>
      <p:sp>
        <p:nvSpPr>
          <p:cNvPr id="7" name="PARAGRAPH">
            <a:extLst>
              <a:ext uri="{FF2B5EF4-FFF2-40B4-BE49-F238E27FC236}">
                <a16:creationId xmlns:a16="http://schemas.microsoft.com/office/drawing/2014/main" id="{1656854C-4C75-AFCC-6080-79A6CF9964F0}"/>
              </a:ext>
            </a:extLst>
          </p:cNvPr>
          <p:cNvSpPr txBox="1">
            <a:spLocks/>
          </p:cNvSpPr>
          <p:nvPr/>
        </p:nvSpPr>
        <p:spPr>
          <a:xfrm>
            <a:off x="10638970" y="5273591"/>
            <a:ext cx="8772979" cy="1034883"/>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gn="ctr">
              <a:spcBef>
                <a:spcPts val="105"/>
              </a:spcBef>
              <a:tabLst>
                <a:tab pos="744855" algn="l"/>
              </a:tabLst>
            </a:pPr>
            <a:r>
              <a:rPr lang="en-US" sz="2000" kern="0" dirty="0"/>
              <a:t>By consistently applying these straightforward yet effective rules, you'll find that proper frame handling is a significant advantage when interacting with customers. </a:t>
            </a:r>
            <a:endParaRPr lang="it-IT" sz="2000" kern="0" dirty="0"/>
          </a:p>
        </p:txBody>
      </p:sp>
      <p:cxnSp>
        <p:nvCxnSpPr>
          <p:cNvPr id="21" name="Connettore diritto 20">
            <a:extLst>
              <a:ext uri="{FF2B5EF4-FFF2-40B4-BE49-F238E27FC236}">
                <a16:creationId xmlns:a16="http://schemas.microsoft.com/office/drawing/2014/main" id="{8ABB4E8A-855B-8B65-EC1E-8446686193D7}"/>
              </a:ext>
            </a:extLst>
          </p:cNvPr>
          <p:cNvCxnSpPr>
            <a:cxnSpLocks/>
          </p:cNvCxnSpPr>
          <p:nvPr/>
        </p:nvCxnSpPr>
        <p:spPr>
          <a:xfrm>
            <a:off x="824969" y="6051677"/>
            <a:ext cx="8191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5E0AD86B-36B6-BE46-6648-1E3BAD4EA150}"/>
              </a:ext>
            </a:extLst>
          </p:cNvPr>
          <p:cNvCxnSpPr>
            <a:cxnSpLocks/>
          </p:cNvCxnSpPr>
          <p:nvPr/>
        </p:nvCxnSpPr>
        <p:spPr>
          <a:xfrm>
            <a:off x="824969" y="1143475"/>
            <a:ext cx="8191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451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0506BE3C-3440-D3A1-082B-33F3CD88BB7B}"/>
              </a:ext>
            </a:extLst>
          </p:cNvPr>
          <p:cNvSpPr/>
          <p:nvPr/>
        </p:nvSpPr>
        <p:spPr>
          <a:xfrm>
            <a:off x="9802399" y="-1"/>
            <a:ext cx="1741901" cy="11309351"/>
          </a:xfrm>
          <a:prstGeom prst="rect">
            <a:avLst/>
          </a:prstGeom>
          <a:solidFill>
            <a:srgbClr val="0008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numero diapositiva 1">
            <a:extLst>
              <a:ext uri="{FF2B5EF4-FFF2-40B4-BE49-F238E27FC236}">
                <a16:creationId xmlns:a16="http://schemas.microsoft.com/office/drawing/2014/main" id="{DE32D521-84F3-48DE-B48E-B084DBDCD69F}"/>
              </a:ext>
            </a:extLst>
          </p:cNvPr>
          <p:cNvSpPr>
            <a:spLocks noGrp="1"/>
          </p:cNvSpPr>
          <p:nvPr>
            <p:ph type="sldNum" sz="quarter" idx="7"/>
          </p:nvPr>
        </p:nvSpPr>
        <p:spPr/>
        <p:txBody>
          <a:bodyPr/>
          <a:lstStyle/>
          <a:p>
            <a:fld id="{B6F15528-21DE-4FAA-801E-634DDDAF4B2B}" type="slidenum">
              <a:rPr lang="it-IT" smtClean="0"/>
              <a:pPr/>
              <a:t>7</a:t>
            </a:fld>
            <a:endParaRPr lang="it-IT"/>
          </a:p>
        </p:txBody>
      </p:sp>
      <p:sp>
        <p:nvSpPr>
          <p:cNvPr id="4" name="Segnaposto testo 3">
            <a:extLst>
              <a:ext uri="{FF2B5EF4-FFF2-40B4-BE49-F238E27FC236}">
                <a16:creationId xmlns:a16="http://schemas.microsoft.com/office/drawing/2014/main" id="{9CE69AE4-4C96-611D-5863-40F3DA91371E}"/>
              </a:ext>
            </a:extLst>
          </p:cNvPr>
          <p:cNvSpPr>
            <a:spLocks noGrp="1"/>
          </p:cNvSpPr>
          <p:nvPr>
            <p:ph type="body" idx="11"/>
          </p:nvPr>
        </p:nvSpPr>
        <p:spPr>
          <a:xfrm>
            <a:off x="12249150" y="2612534"/>
            <a:ext cx="7019925" cy="2835765"/>
          </a:xfrm>
        </p:spPr>
        <p:txBody>
          <a:bodyPr/>
          <a:lstStyle/>
          <a:p>
            <a:r>
              <a:rPr lang="en-US" dirty="0">
                <a:latin typeface="+mj-lt"/>
              </a:rPr>
              <a:t>Discuss Aftercare and Cleaning Accessories  </a:t>
            </a:r>
          </a:p>
          <a:p>
            <a:endParaRPr lang="en-US" sz="1600" dirty="0">
              <a:latin typeface="+mj-lt"/>
            </a:endParaRPr>
          </a:p>
          <a:p>
            <a:r>
              <a:rPr lang="en-US" sz="2000" dirty="0"/>
              <a:t>Customers often have questions about cleaning, adjustments, and general frame care. Providing this information and guidance at the time of collection will help them keep their eyewear in top condition for longer.</a:t>
            </a:r>
          </a:p>
          <a:p>
            <a:endParaRPr lang="en-US" sz="2000" dirty="0"/>
          </a:p>
          <a:p>
            <a:r>
              <a:rPr lang="en-US" sz="2000" dirty="0"/>
              <a:t>Take the time to demonstrate proper cleaning techniques and aftercare. This will not only improve their in-store experience but also help them get the most out of their new frames for a long time to come. </a:t>
            </a:r>
            <a:endParaRPr lang="it-IT" sz="2000" dirty="0"/>
          </a:p>
        </p:txBody>
      </p:sp>
      <p:sp>
        <p:nvSpPr>
          <p:cNvPr id="7" name="Segnaposto testo 6">
            <a:extLst>
              <a:ext uri="{FF2B5EF4-FFF2-40B4-BE49-F238E27FC236}">
                <a16:creationId xmlns:a16="http://schemas.microsoft.com/office/drawing/2014/main" id="{B039201E-881D-B955-3247-1417EA91C980}"/>
              </a:ext>
            </a:extLst>
          </p:cNvPr>
          <p:cNvSpPr>
            <a:spLocks noGrp="1"/>
          </p:cNvSpPr>
          <p:nvPr>
            <p:ph type="body" idx="10"/>
          </p:nvPr>
        </p:nvSpPr>
        <p:spPr>
          <a:xfrm>
            <a:off x="824969" y="2612535"/>
            <a:ext cx="10204981" cy="2209800"/>
          </a:xfrm>
        </p:spPr>
        <p:txBody>
          <a:bodyPr/>
          <a:lstStyle/>
          <a:p>
            <a:r>
              <a:rPr lang="en-US" sz="2000" dirty="0"/>
              <a:t>When a customer comes to collect their new eyewear, you have another opportunity to create a memorable experience by reconnecting with them and demonstrating your expertise, ensuring they feel well assisted even after the initial purchase. Be attentive, inspect the eyewear together, and make sure everything is flawless: the correct prescription, a perfect fit, and no defects.</a:t>
            </a:r>
            <a:endParaRPr lang="it-IT" sz="2000" dirty="0"/>
          </a:p>
        </p:txBody>
      </p:sp>
      <p:sp>
        <p:nvSpPr>
          <p:cNvPr id="8" name="Titolo 7">
            <a:extLst>
              <a:ext uri="{FF2B5EF4-FFF2-40B4-BE49-F238E27FC236}">
                <a16:creationId xmlns:a16="http://schemas.microsoft.com/office/drawing/2014/main" id="{3A4561EE-64E3-9351-92D8-96CDC7ECBDFC}"/>
              </a:ext>
            </a:extLst>
          </p:cNvPr>
          <p:cNvSpPr>
            <a:spLocks noGrp="1"/>
          </p:cNvSpPr>
          <p:nvPr>
            <p:ph type="title"/>
          </p:nvPr>
        </p:nvSpPr>
        <p:spPr>
          <a:xfrm>
            <a:off x="824971" y="273560"/>
            <a:ext cx="7685984" cy="1692265"/>
          </a:xfrm>
        </p:spPr>
        <p:txBody>
          <a:bodyPr/>
          <a:lstStyle/>
          <a:p>
            <a:r>
              <a:rPr lang="en-US" dirty="0"/>
              <a:t>Exceeding Expectations With the Collection</a:t>
            </a:r>
            <a:endParaRPr lang="it-IT" dirty="0"/>
          </a:p>
        </p:txBody>
      </p:sp>
      <p:sp>
        <p:nvSpPr>
          <p:cNvPr id="10" name="PARAGRAPH">
            <a:extLst>
              <a:ext uri="{FF2B5EF4-FFF2-40B4-BE49-F238E27FC236}">
                <a16:creationId xmlns:a16="http://schemas.microsoft.com/office/drawing/2014/main" id="{E309E0B7-1742-B12F-E731-FB2024D4A70E}"/>
              </a:ext>
            </a:extLst>
          </p:cNvPr>
          <p:cNvSpPr txBox="1">
            <a:spLocks/>
          </p:cNvSpPr>
          <p:nvPr/>
        </p:nvSpPr>
        <p:spPr>
          <a:xfrm>
            <a:off x="798513" y="4578361"/>
            <a:ext cx="9926637" cy="1443789"/>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spcBef>
                <a:spcPts val="105"/>
              </a:spcBef>
              <a:tabLst>
                <a:tab pos="744855" algn="l"/>
              </a:tabLst>
            </a:pPr>
            <a:r>
              <a:rPr lang="en-US" kern="0" dirty="0">
                <a:latin typeface="+mj-lt"/>
              </a:rPr>
              <a:t>Remember</a:t>
            </a:r>
          </a:p>
          <a:p>
            <a:pPr marL="12700">
              <a:spcBef>
                <a:spcPts val="105"/>
              </a:spcBef>
              <a:tabLst>
                <a:tab pos="744855" algn="l"/>
              </a:tabLst>
            </a:pPr>
            <a:endParaRPr lang="en-US" sz="2000" kern="0" dirty="0"/>
          </a:p>
          <a:p>
            <a:pPr marL="12700">
              <a:spcBef>
                <a:spcPts val="105"/>
              </a:spcBef>
              <a:tabLst>
                <a:tab pos="744855" algn="l"/>
              </a:tabLst>
            </a:pPr>
            <a:r>
              <a:rPr lang="en-US" sz="2000" kern="0" dirty="0"/>
              <a:t>Show your customer that their satisfaction is just as important to you as it is to them. Take the opportunity to reassure the customer about their purchase, encouraging them to try on the eyewear and making the moment feel special by with these key actions:</a:t>
            </a:r>
          </a:p>
          <a:p>
            <a:pPr marL="12700">
              <a:spcBef>
                <a:spcPts val="105"/>
              </a:spcBef>
              <a:tabLst>
                <a:tab pos="744855" algn="l"/>
              </a:tabLst>
            </a:pPr>
            <a:endParaRPr lang="en-US" sz="2000" kern="0" dirty="0"/>
          </a:p>
          <a:p>
            <a:pPr marL="355600" indent="-342900">
              <a:spcBef>
                <a:spcPts val="105"/>
              </a:spcBef>
              <a:buFont typeface="Arial" panose="020B0604020202020204" pitchFamily="34" charset="0"/>
              <a:buChar char="•"/>
              <a:tabLst>
                <a:tab pos="744855" algn="l"/>
              </a:tabLst>
            </a:pPr>
            <a:r>
              <a:rPr lang="en-US" sz="2000" kern="0" dirty="0"/>
              <a:t>Present the eyewear like a piece of jewelry: Handle it with care and showcase it with confidence. </a:t>
            </a:r>
          </a:p>
          <a:p>
            <a:pPr marL="355600" indent="-342900">
              <a:spcBef>
                <a:spcPts val="105"/>
              </a:spcBef>
              <a:buFont typeface="Arial" panose="020B0604020202020204" pitchFamily="34" charset="0"/>
              <a:buChar char="•"/>
              <a:tabLst>
                <a:tab pos="744855" algn="l"/>
              </a:tabLst>
            </a:pPr>
            <a:endParaRPr lang="en-US" sz="1200" kern="0" dirty="0"/>
          </a:p>
          <a:p>
            <a:pPr marL="355600" indent="-342900">
              <a:spcBef>
                <a:spcPts val="105"/>
              </a:spcBef>
              <a:buFont typeface="Arial" panose="020B0604020202020204" pitchFamily="34" charset="0"/>
              <a:buChar char="•"/>
              <a:tabLst>
                <a:tab pos="744855" algn="l"/>
              </a:tabLst>
            </a:pPr>
            <a:r>
              <a:rPr lang="en-US" sz="2000" kern="0" dirty="0"/>
              <a:t>Highlight the frame's unique qualities: Eyewear isn't just about vision — it's about style. Point out what makes the frame special and how it enhances their features. </a:t>
            </a:r>
          </a:p>
          <a:p>
            <a:pPr marL="355600" indent="-342900">
              <a:spcBef>
                <a:spcPts val="105"/>
              </a:spcBef>
              <a:buFont typeface="Arial" panose="020B0604020202020204" pitchFamily="34" charset="0"/>
              <a:buChar char="•"/>
              <a:tabLst>
                <a:tab pos="744855" algn="l"/>
              </a:tabLst>
            </a:pPr>
            <a:endParaRPr lang="en-US" sz="1200" kern="0" dirty="0"/>
          </a:p>
          <a:p>
            <a:pPr marL="355600" indent="-342900">
              <a:spcBef>
                <a:spcPts val="105"/>
              </a:spcBef>
              <a:buFont typeface="Arial" panose="020B0604020202020204" pitchFamily="34" charset="0"/>
              <a:buChar char="•"/>
              <a:tabLst>
                <a:tab pos="744855" algn="l"/>
              </a:tabLst>
            </a:pPr>
            <a:r>
              <a:rPr lang="en-US" sz="2000" kern="0" dirty="0"/>
              <a:t>Reiterate the benefits: Remind them why they chose this frame and how it suits their needs and lifestyle. </a:t>
            </a:r>
          </a:p>
          <a:p>
            <a:pPr marL="355600" indent="-342900">
              <a:spcBef>
                <a:spcPts val="105"/>
              </a:spcBef>
              <a:buFont typeface="Arial" panose="020B0604020202020204" pitchFamily="34" charset="0"/>
              <a:buChar char="•"/>
              <a:tabLst>
                <a:tab pos="744855" algn="l"/>
              </a:tabLst>
            </a:pPr>
            <a:endParaRPr lang="en-US" sz="1200" kern="0" dirty="0"/>
          </a:p>
          <a:p>
            <a:pPr marL="355600" indent="-342900">
              <a:spcBef>
                <a:spcPts val="105"/>
              </a:spcBef>
              <a:buFont typeface="Arial" panose="020B0604020202020204" pitchFamily="34" charset="0"/>
              <a:buChar char="•"/>
              <a:tabLst>
                <a:tab pos="744855" algn="l"/>
              </a:tabLst>
            </a:pPr>
            <a:r>
              <a:rPr lang="en-US" sz="2000" kern="0" dirty="0"/>
              <a:t>Show off the case: Present the case with the same attention to detail, emphasizing how it protects and complements their new eyewear. </a:t>
            </a:r>
            <a:endParaRPr lang="it-IT" sz="2000" kern="0" dirty="0"/>
          </a:p>
        </p:txBody>
      </p:sp>
      <p:sp>
        <p:nvSpPr>
          <p:cNvPr id="12" name="PARAGRAPH">
            <a:extLst>
              <a:ext uri="{FF2B5EF4-FFF2-40B4-BE49-F238E27FC236}">
                <a16:creationId xmlns:a16="http://schemas.microsoft.com/office/drawing/2014/main" id="{66153802-51B4-86D0-F867-462CB2E37A49}"/>
              </a:ext>
            </a:extLst>
          </p:cNvPr>
          <p:cNvSpPr txBox="1">
            <a:spLocks/>
          </p:cNvSpPr>
          <p:nvPr/>
        </p:nvSpPr>
        <p:spPr>
          <a:xfrm>
            <a:off x="12249150" y="6697399"/>
            <a:ext cx="7056437" cy="2520948"/>
          </a:xfrm>
          <a:prstGeom prst="rect">
            <a:avLst/>
          </a:prstGeom>
        </p:spPr>
        <p:txBody>
          <a:bodyPr lIns="0" tIns="0" rIns="0" bIns="0"/>
          <a:lstStyle>
            <a:lvl1pPr marL="0" marR="0" indent="0" defTabSz="914400" eaLnBrk="1" fontAlgn="auto" latinLnBrk="0" hangingPunct="1">
              <a:lnSpc>
                <a:spcPct val="100000"/>
              </a:lnSpc>
              <a:spcBef>
                <a:spcPts val="0"/>
              </a:spcBef>
              <a:spcAft>
                <a:spcPts val="0"/>
              </a:spcAft>
              <a:buClrTx/>
              <a:buSzTx/>
              <a:buFontTx/>
              <a:buNone/>
              <a:tabLst/>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spcBef>
                <a:spcPts val="105"/>
              </a:spcBef>
              <a:tabLst>
                <a:tab pos="744855" algn="l"/>
              </a:tabLst>
            </a:pPr>
            <a:r>
              <a:rPr lang="en-US" kern="0" dirty="0">
                <a:solidFill>
                  <a:schemeClr val="tx1"/>
                </a:solidFill>
                <a:latin typeface="+mj-lt"/>
              </a:rPr>
              <a:t>Remember</a:t>
            </a:r>
          </a:p>
          <a:p>
            <a:pPr marL="12700">
              <a:spcBef>
                <a:spcPts val="105"/>
              </a:spcBef>
              <a:tabLst>
                <a:tab pos="744855" algn="l"/>
              </a:tabLst>
            </a:pPr>
            <a:endParaRPr lang="en-US" sz="2000" kern="0" dirty="0">
              <a:solidFill>
                <a:schemeClr val="tx1"/>
              </a:solidFill>
            </a:endParaRPr>
          </a:p>
          <a:p>
            <a:pPr marL="12700">
              <a:spcBef>
                <a:spcPts val="105"/>
              </a:spcBef>
              <a:tabLst>
                <a:tab pos="744855" algn="l"/>
              </a:tabLst>
            </a:pPr>
            <a:r>
              <a:rPr lang="en-US" sz="2000" kern="0" dirty="0">
                <a:solidFill>
                  <a:schemeClr val="tx1"/>
                </a:solidFill>
              </a:rPr>
              <a:t>To exceed expectations, make it your mission to ensure that customers leave your store with the knowledge and confidence to properly care for their eyewear — along with the lasting impression of your excellent service. </a:t>
            </a:r>
            <a:endParaRPr lang="it-IT" sz="2000" kern="0" dirty="0">
              <a:solidFill>
                <a:schemeClr val="tx1"/>
              </a:solidFill>
            </a:endParaRPr>
          </a:p>
        </p:txBody>
      </p:sp>
    </p:spTree>
    <p:extLst>
      <p:ext uri="{BB962C8B-B14F-4D97-AF65-F5344CB8AC3E}">
        <p14:creationId xmlns:p14="http://schemas.microsoft.com/office/powerpoint/2010/main" val="116257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pyright">
            <a:extLst>
              <a:ext uri="{FF2B5EF4-FFF2-40B4-BE49-F238E27FC236}">
                <a16:creationId xmlns:a16="http://schemas.microsoft.com/office/drawing/2014/main" id="{8FB14359-12B8-88CB-BD3B-36E33138F295}"/>
              </a:ext>
            </a:extLst>
          </p:cNvPr>
          <p:cNvSpPr txBox="1">
            <a:spLocks/>
          </p:cNvSpPr>
          <p:nvPr/>
        </p:nvSpPr>
        <p:spPr>
          <a:xfrm>
            <a:off x="798513" y="8397441"/>
            <a:ext cx="8616849" cy="1447572"/>
          </a:xfrm>
          <a:prstGeom prst="rect">
            <a:avLst/>
          </a:prstGeom>
        </p:spPr>
        <p:txBody>
          <a:bodyPr lIns="0" tIns="0" rIns="0" bIns="0"/>
          <a:lstStyle>
            <a:lvl1pPr marL="0">
              <a:defRPr sz="2400" b="0" i="0">
                <a:solidFill>
                  <a:srgbClr val="F9F9F9"/>
                </a:solidFill>
                <a:latin typeface="+mn-lt"/>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2000" kern="0" dirty="0">
                <a:latin typeface="Avenir Book" panose="02000503020000020003" pitchFamily="2" charset="0"/>
              </a:rPr>
              <a:t>© 2025 EssilorLuxottica Group. All images and text in this tool are protected by copyright laws and are for internal use only. They may not be used or reproduced in any form or manner without the prior written permission of EssilorLuxottica Group, or in the case of third-party materials, the owner of that content.</a:t>
            </a:r>
          </a:p>
        </p:txBody>
      </p:sp>
    </p:spTree>
    <p:extLst>
      <p:ext uri="{BB962C8B-B14F-4D97-AF65-F5344CB8AC3E}">
        <p14:creationId xmlns:p14="http://schemas.microsoft.com/office/powerpoint/2010/main" val="7468395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97"/>
  <p:tag name="ARTICULATE_PROJECT_OPEN" val="0"/>
</p:tagLst>
</file>

<file path=ppt/theme/theme1.xml><?xml version="1.0" encoding="utf-8"?>
<a:theme xmlns:a="http://schemas.openxmlformats.org/drawingml/2006/main" name="Leonardo Cover">
  <a:themeElements>
    <a:clrScheme name="LEONARDO">
      <a:dk1>
        <a:srgbClr val="242830"/>
      </a:dk1>
      <a:lt1>
        <a:srgbClr val="F3F6FF"/>
      </a:lt1>
      <a:dk2>
        <a:srgbClr val="242830"/>
      </a:dk2>
      <a:lt2>
        <a:srgbClr val="F3F6FF"/>
      </a:lt2>
      <a:accent1>
        <a:srgbClr val="282C37"/>
      </a:accent1>
      <a:accent2>
        <a:srgbClr val="7F7F7F"/>
      </a:accent2>
      <a:accent3>
        <a:srgbClr val="BFBFBF"/>
      </a:accent3>
      <a:accent4>
        <a:srgbClr val="D9D9D9"/>
      </a:accent4>
      <a:accent5>
        <a:srgbClr val="2A4970"/>
      </a:accent5>
      <a:accent6>
        <a:srgbClr val="9FA6B9"/>
      </a:accent6>
      <a:hlink>
        <a:srgbClr val="0000FF"/>
      </a:hlink>
      <a:folHlink>
        <a:srgbClr val="FF00FF"/>
      </a:folHlink>
    </a:clrScheme>
    <a:fontScheme name="Test">
      <a:majorFont>
        <a:latin typeface="Avenir heavy"/>
        <a:ea typeface=""/>
        <a:cs typeface=""/>
      </a:majorFont>
      <a:minorFont>
        <a:latin typeface="Avenir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onardo Dark slide">
  <a:themeElements>
    <a:clrScheme name="Personalizzati 1">
      <a:dk1>
        <a:srgbClr val="000813"/>
      </a:dk1>
      <a:lt1>
        <a:srgbClr val="F8F8F8"/>
      </a:lt1>
      <a:dk2>
        <a:srgbClr val="000813"/>
      </a:dk2>
      <a:lt2>
        <a:srgbClr val="F8F8F8"/>
      </a:lt2>
      <a:accent1>
        <a:srgbClr val="282C37"/>
      </a:accent1>
      <a:accent2>
        <a:srgbClr val="7F7F7F"/>
      </a:accent2>
      <a:accent3>
        <a:srgbClr val="BFBFBF"/>
      </a:accent3>
      <a:accent4>
        <a:srgbClr val="D9D9D9"/>
      </a:accent4>
      <a:accent5>
        <a:srgbClr val="2A4970"/>
      </a:accent5>
      <a:accent6>
        <a:srgbClr val="9FA6B9"/>
      </a:accent6>
      <a:hlink>
        <a:srgbClr val="0000FF"/>
      </a:hlink>
      <a:folHlink>
        <a:srgbClr val="FF00FF"/>
      </a:folHlink>
    </a:clrScheme>
    <a:fontScheme name="Test">
      <a:majorFont>
        <a:latin typeface="Avenir heavy"/>
        <a:ea typeface=""/>
        <a:cs typeface=""/>
      </a:majorFont>
      <a:minorFont>
        <a:latin typeface="Avenir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rand slides dark">
  <a:themeElements>
    <a:clrScheme name="Personalizzati 1">
      <a:dk1>
        <a:srgbClr val="000813"/>
      </a:dk1>
      <a:lt1>
        <a:srgbClr val="F8F8F8"/>
      </a:lt1>
      <a:dk2>
        <a:srgbClr val="000813"/>
      </a:dk2>
      <a:lt2>
        <a:srgbClr val="F8F8F8"/>
      </a:lt2>
      <a:accent1>
        <a:srgbClr val="282C37"/>
      </a:accent1>
      <a:accent2>
        <a:srgbClr val="7F7F7F"/>
      </a:accent2>
      <a:accent3>
        <a:srgbClr val="BFBFBF"/>
      </a:accent3>
      <a:accent4>
        <a:srgbClr val="D9D9D9"/>
      </a:accent4>
      <a:accent5>
        <a:srgbClr val="2A4970"/>
      </a:accent5>
      <a:accent6>
        <a:srgbClr val="9FA6B9"/>
      </a:accent6>
      <a:hlink>
        <a:srgbClr val="0000FF"/>
      </a:hlink>
      <a:folHlink>
        <a:srgbClr val="FF00FF"/>
      </a:folHlink>
    </a:clrScheme>
    <a:fontScheme name="Test">
      <a:majorFont>
        <a:latin typeface="Avenir heavy"/>
        <a:ea typeface=""/>
        <a:cs typeface=""/>
      </a:majorFont>
      <a:minorFont>
        <a:latin typeface="Avenir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rand slides light">
  <a:themeElements>
    <a:clrScheme name="Personalizzati 1">
      <a:dk1>
        <a:srgbClr val="000813"/>
      </a:dk1>
      <a:lt1>
        <a:srgbClr val="F8F8F8"/>
      </a:lt1>
      <a:dk2>
        <a:srgbClr val="000813"/>
      </a:dk2>
      <a:lt2>
        <a:srgbClr val="F8F8F8"/>
      </a:lt2>
      <a:accent1>
        <a:srgbClr val="282C37"/>
      </a:accent1>
      <a:accent2>
        <a:srgbClr val="7F7F7F"/>
      </a:accent2>
      <a:accent3>
        <a:srgbClr val="BFBFBF"/>
      </a:accent3>
      <a:accent4>
        <a:srgbClr val="D9D9D9"/>
      </a:accent4>
      <a:accent5>
        <a:srgbClr val="2A4970"/>
      </a:accent5>
      <a:accent6>
        <a:srgbClr val="9FA6B9"/>
      </a:accent6>
      <a:hlink>
        <a:srgbClr val="0000FF"/>
      </a:hlink>
      <a:folHlink>
        <a:srgbClr val="FF00FF"/>
      </a:folHlink>
    </a:clrScheme>
    <a:fontScheme name="Test">
      <a:majorFont>
        <a:latin typeface="Avenir heavy"/>
        <a:ea typeface=""/>
        <a:cs typeface=""/>
      </a:majorFont>
      <a:minorFont>
        <a:latin typeface="Avenir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Leonardo Slide Light">
  <a:themeElements>
    <a:clrScheme name="Personalizzati 1">
      <a:dk1>
        <a:srgbClr val="000813"/>
      </a:dk1>
      <a:lt1>
        <a:srgbClr val="F8F8F8"/>
      </a:lt1>
      <a:dk2>
        <a:srgbClr val="000813"/>
      </a:dk2>
      <a:lt2>
        <a:srgbClr val="F8F8F8"/>
      </a:lt2>
      <a:accent1>
        <a:srgbClr val="282C37"/>
      </a:accent1>
      <a:accent2>
        <a:srgbClr val="7F7F7F"/>
      </a:accent2>
      <a:accent3>
        <a:srgbClr val="BFBFBF"/>
      </a:accent3>
      <a:accent4>
        <a:srgbClr val="D9D9D9"/>
      </a:accent4>
      <a:accent5>
        <a:srgbClr val="2A4970"/>
      </a:accent5>
      <a:accent6>
        <a:srgbClr val="9FA6B9"/>
      </a:accent6>
      <a:hlink>
        <a:srgbClr val="0000FF"/>
      </a:hlink>
      <a:folHlink>
        <a:srgbClr val="FF00FF"/>
      </a:folHlink>
    </a:clrScheme>
    <a:fontScheme name="Test">
      <a:majorFont>
        <a:latin typeface="Avenir heavy"/>
        <a:ea typeface=""/>
        <a:cs typeface=""/>
      </a:majorFont>
      <a:minorFont>
        <a:latin typeface="Avenir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B1CEE915FF8847A86469C1FCF358F4" ma:contentTypeVersion="15" ma:contentTypeDescription="Create a new document." ma:contentTypeScope="" ma:versionID="21c8151af5954d46bb9e7a14f2e4cf79">
  <xsd:schema xmlns:xsd="http://www.w3.org/2001/XMLSchema" xmlns:xs="http://www.w3.org/2001/XMLSchema" xmlns:p="http://schemas.microsoft.com/office/2006/metadata/properties" xmlns:ns2="1f17a921-3bf2-4ef0-9997-4f5f8a2eedaa" xmlns:ns3="38a0d75c-c2ab-47f8-819d-9880da2a3bed" targetNamespace="http://schemas.microsoft.com/office/2006/metadata/properties" ma:root="true" ma:fieldsID="1e5135cad62ba305038b74c52d63ed67" ns2:_="" ns3:_="">
    <xsd:import namespace="1f17a921-3bf2-4ef0-9997-4f5f8a2eedaa"/>
    <xsd:import namespace="38a0d75c-c2ab-47f8-819d-9880da2a3be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17a921-3bf2-4ef0-9997-4f5f8a2eed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29e37f2-6469-464b-a75a-0b705c5d6e29"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a0d75c-c2ab-47f8-819d-9880da2a3b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611a5a-7cd3-4721-ae1e-a1e9af18cb62}" ma:internalName="TaxCatchAll" ma:showField="CatchAllData" ma:web="38a0d75c-c2ab-47f8-819d-9880da2a3b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38a0d75c-c2ab-47f8-819d-9880da2a3bed">
      <UserInfo>
        <DisplayName>Shafie Nurul</DisplayName>
        <AccountId>139</AccountId>
        <AccountType/>
      </UserInfo>
      <UserInfo>
        <DisplayName>Mangione Giovanni</DisplayName>
        <AccountId>172</AccountId>
        <AccountType/>
      </UserInfo>
      <UserInfo>
        <DisplayName>ERNOULT-PRINCIPAUD Lucie</DisplayName>
        <AccountId>202</AccountId>
        <AccountType/>
      </UserInfo>
    </SharedWithUsers>
    <lcf76f155ced4ddcb4097134ff3c332f xmlns="1f17a921-3bf2-4ef0-9997-4f5f8a2eedaa">
      <Terms xmlns="http://schemas.microsoft.com/office/infopath/2007/PartnerControls"/>
    </lcf76f155ced4ddcb4097134ff3c332f>
    <TaxCatchAll xmlns="38a0d75c-c2ab-47f8-819d-9880da2a3bed" xsi:nil="true"/>
  </documentManagement>
</p:properties>
</file>

<file path=customXml/itemProps1.xml><?xml version="1.0" encoding="utf-8"?>
<ds:datastoreItem xmlns:ds="http://schemas.openxmlformats.org/officeDocument/2006/customXml" ds:itemID="{435319CB-B03B-4718-838D-2D95BFBFC9FF}"/>
</file>

<file path=customXml/itemProps2.xml><?xml version="1.0" encoding="utf-8"?>
<ds:datastoreItem xmlns:ds="http://schemas.openxmlformats.org/officeDocument/2006/customXml" ds:itemID="{1204FEF4-F80E-495F-9C29-C21A60084660}">
  <ds:schemaRefs>
    <ds:schemaRef ds:uri="http://schemas.microsoft.com/sharepoint/v3/contenttype/forms"/>
  </ds:schemaRefs>
</ds:datastoreItem>
</file>

<file path=customXml/itemProps3.xml><?xml version="1.0" encoding="utf-8"?>
<ds:datastoreItem xmlns:ds="http://schemas.openxmlformats.org/officeDocument/2006/customXml" ds:itemID="{2924E391-5CD7-4FF0-8E09-A939FCC27274}">
  <ds:schemaRefs>
    <ds:schemaRef ds:uri="d3d841cc-9b0e-4c45-bb10-9903ac780bdb"/>
    <ds:schemaRef ds:uri="ebec5aff-a3d8-4ca7-a6fc-00e605efe1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1063</Words>
  <Application>Microsoft Office PowerPoint</Application>
  <PresentationFormat>Personalizzato</PresentationFormat>
  <Paragraphs>82</Paragraphs>
  <Slides>8</Slides>
  <Notes>0</Notes>
  <HiddenSlides>0</HiddenSlides>
  <MMClips>0</MMClips>
  <ScaleCrop>false</ScaleCrop>
  <HeadingPairs>
    <vt:vector size="6" baseType="variant">
      <vt:variant>
        <vt:lpstr>Caratteri utilizzati</vt:lpstr>
      </vt:variant>
      <vt:variant>
        <vt:i4>5</vt:i4>
      </vt:variant>
      <vt:variant>
        <vt:lpstr>Tema</vt:lpstr>
      </vt:variant>
      <vt:variant>
        <vt:i4>6</vt:i4>
      </vt:variant>
      <vt:variant>
        <vt:lpstr>Titoli diapositive</vt:lpstr>
      </vt:variant>
      <vt:variant>
        <vt:i4>8</vt:i4>
      </vt:variant>
    </vt:vector>
  </HeadingPairs>
  <TitlesOfParts>
    <vt:vector size="19" baseType="lpstr">
      <vt:lpstr>Arial</vt:lpstr>
      <vt:lpstr>Avenir Book</vt:lpstr>
      <vt:lpstr>Avenir Light</vt:lpstr>
      <vt:lpstr>Calibri</vt:lpstr>
      <vt:lpstr>Tobias</vt:lpstr>
      <vt:lpstr>Leonardo Cover</vt:lpstr>
      <vt:lpstr>Leonardo Dark slide</vt:lpstr>
      <vt:lpstr>1_Brand slides dark</vt:lpstr>
      <vt:lpstr>1_Brand slides light</vt:lpstr>
      <vt:lpstr>1_Leonardo Slide Light</vt:lpstr>
      <vt:lpstr>Personalizza struttura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Exceeding Expectations With the Collection</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Puzzo Carolina Tanita</dc:creator>
  <cp:lastModifiedBy>Puzzo Carolina Tanita</cp:lastModifiedBy>
  <cp:revision>15</cp:revision>
  <dcterms:created xsi:type="dcterms:W3CDTF">2021-03-22T09:39:29Z</dcterms:created>
  <dcterms:modified xsi:type="dcterms:W3CDTF">2025-03-25T16:25:07Z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2021-03-22T00:00:00Z</vt:filetime>
  </property>
  <property fmtid="{D5CDD505-2E9C-101B-9397-08002B2CF9AE}" pid="3" name="Creator">
    <vt:lpwstr>Adobe InDesign 16.1 (Macintosh)</vt:lpwstr>
  </property>
  <property fmtid="{D5CDD505-2E9C-101B-9397-08002B2CF9AE}" pid="4" name="LastSaved">
    <vt:filetime>2021-03-22T00:00:00Z</vt:filetime>
  </property>
  <property fmtid="{D5CDD505-2E9C-101B-9397-08002B2CF9AE}" pid="5" name="ContentTypeId">
    <vt:lpwstr>0x0101001BB1CEE915FF8847A86469C1FCF358F4</vt:lpwstr>
  </property>
  <property fmtid="{D5CDD505-2E9C-101B-9397-08002B2CF9AE}" pid="6" name="MSIP_Label_2e9a4386-74b9-4603-ae20-950a659f9b6e_Enabled">
    <vt:lpwstr>true</vt:lpwstr>
  </property>
  <property fmtid="{D5CDD505-2E9C-101B-9397-08002B2CF9AE}" pid="7" name="MSIP_Label_2e9a4386-74b9-4603-ae20-950a659f9b6e_SetDate">
    <vt:lpwstr>2021-05-31T15:48:23Z</vt:lpwstr>
  </property>
  <property fmtid="{D5CDD505-2E9C-101B-9397-08002B2CF9AE}" pid="8" name="MSIP_Label_2e9a4386-74b9-4603-ae20-950a659f9b6e_Method">
    <vt:lpwstr>Standard</vt:lpwstr>
  </property>
  <property fmtid="{D5CDD505-2E9C-101B-9397-08002B2CF9AE}" pid="9" name="MSIP_Label_2e9a4386-74b9-4603-ae20-950a659f9b6e_Name">
    <vt:lpwstr>Internal Use Only</vt:lpwstr>
  </property>
  <property fmtid="{D5CDD505-2E9C-101B-9397-08002B2CF9AE}" pid="10" name="MSIP_Label_2e9a4386-74b9-4603-ae20-950a659f9b6e_SiteId">
    <vt:lpwstr>c7d1a8f7-0546-4a0c-8cf5-3ddaebf97d51</vt:lpwstr>
  </property>
  <property fmtid="{D5CDD505-2E9C-101B-9397-08002B2CF9AE}" pid="11" name="MSIP_Label_2e9a4386-74b9-4603-ae20-950a659f9b6e_ActionId">
    <vt:lpwstr>b124d968-5900-47ee-8cca-97fcc895d97a</vt:lpwstr>
  </property>
  <property fmtid="{D5CDD505-2E9C-101B-9397-08002B2CF9AE}" pid="12" name="MSIP_Label_2e9a4386-74b9-4603-ae20-950a659f9b6e_ContentBits">
    <vt:lpwstr>0</vt:lpwstr>
  </property>
  <property fmtid="{D5CDD505-2E9C-101B-9397-08002B2CF9AE}" pid="13" name="MediaServiceImageTags">
    <vt:lpwstr/>
  </property>
  <property fmtid="{D5CDD505-2E9C-101B-9397-08002B2CF9AE}" pid="14" name="ArticulateGUID">
    <vt:lpwstr>3946C617-D203-46DD-9A45-638172EA0509</vt:lpwstr>
  </property>
  <property fmtid="{D5CDD505-2E9C-101B-9397-08002B2CF9AE}" pid="15" name="ArticulatePath">
    <vt:lpwstr>https://luxotticagroup.sharepoint.com/sites/LeonardoCourseGuidelines/Documenti condivisi/Templates and guidelines/Production guidelines/Reading module Pdf_ppt/Horizontal template/[DOWNLOAD BEFORE USING] 2024_template_Leonardo_ENG</vt:lpwstr>
  </property>
</Properties>
</file>